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3"/>
  </p:notesMasterIdLst>
  <p:sldIdLst>
    <p:sldId id="256" r:id="rId2"/>
    <p:sldId id="257" r:id="rId3"/>
    <p:sldId id="258" r:id="rId4"/>
    <p:sldId id="261" r:id="rId5"/>
    <p:sldId id="259" r:id="rId6"/>
    <p:sldId id="260" r:id="rId7"/>
    <p:sldId id="262" r:id="rId8"/>
    <p:sldId id="264" r:id="rId9"/>
    <p:sldId id="265" r:id="rId10"/>
    <p:sldId id="266" r:id="rId11"/>
    <p:sldId id="267" r:id="rId12"/>
  </p:sldIdLst>
  <p:sldSz cx="18000663" cy="1800066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488"/>
    <p:restoredTop sz="95807"/>
  </p:normalViewPr>
  <p:slideViewPr>
    <p:cSldViewPr snapToGrid="0">
      <p:cViewPr>
        <p:scale>
          <a:sx n="95" d="100"/>
          <a:sy n="95" d="100"/>
        </p:scale>
        <p:origin x="-88" y="-3696"/>
      </p:cViewPr>
      <p:guideLst/>
    </p:cSldViewPr>
  </p:slideViewPr>
  <p:notesTextViewPr>
    <p:cViewPr>
      <p:scale>
        <a:sx n="200" d="100"/>
        <a:sy n="2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57E0A8D-DB66-C54B-91EF-AE4A6B0BFE4E}" type="doc">
      <dgm:prSet loTypeId="urn:microsoft.com/office/officeart/2005/8/layout/venn2" loCatId="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GB"/>
        </a:p>
      </dgm:t>
    </dgm:pt>
    <dgm:pt modelId="{966AF3F4-FCA5-014F-B315-D96097514E45}">
      <dgm:prSet phldrT="[Text]"/>
      <dgm:spPr/>
      <dgm:t>
        <a:bodyPr/>
        <a:lstStyle/>
        <a:p>
          <a:r>
            <a:rPr lang="en-GB" dirty="0"/>
            <a:t>Artificial Intelligence</a:t>
          </a:r>
        </a:p>
      </dgm:t>
    </dgm:pt>
    <dgm:pt modelId="{FD9EAACD-11B5-0246-BAA5-D0F9AB718713}" type="parTrans" cxnId="{09FC5FBB-374C-3841-9B49-9A476AC6B0C5}">
      <dgm:prSet/>
      <dgm:spPr/>
      <dgm:t>
        <a:bodyPr/>
        <a:lstStyle/>
        <a:p>
          <a:endParaRPr lang="en-GB"/>
        </a:p>
      </dgm:t>
    </dgm:pt>
    <dgm:pt modelId="{DB24232B-A436-6C49-A10B-1943E531B840}" type="sibTrans" cxnId="{09FC5FBB-374C-3841-9B49-9A476AC6B0C5}">
      <dgm:prSet/>
      <dgm:spPr/>
      <dgm:t>
        <a:bodyPr/>
        <a:lstStyle/>
        <a:p>
          <a:endParaRPr lang="en-GB"/>
        </a:p>
      </dgm:t>
    </dgm:pt>
    <dgm:pt modelId="{F8936090-C70E-454D-8879-66072B426ACE}">
      <dgm:prSet phldrT="[Text]"/>
      <dgm:spPr/>
      <dgm:t>
        <a:bodyPr/>
        <a:lstStyle/>
        <a:p>
          <a:r>
            <a:rPr lang="en-GB" dirty="0">
              <a:latin typeface="Avenir Book" panose="02000503020000020003" pitchFamily="2" charset="0"/>
            </a:rPr>
            <a:t>Artificial Neural Networks</a:t>
          </a:r>
        </a:p>
      </dgm:t>
    </dgm:pt>
    <dgm:pt modelId="{AC378CEE-A3A3-734B-A3F1-75AF4F5FF5D2}" type="parTrans" cxnId="{9B9DDE30-9DF3-2C4D-8669-26A162036506}">
      <dgm:prSet/>
      <dgm:spPr/>
      <dgm:t>
        <a:bodyPr/>
        <a:lstStyle/>
        <a:p>
          <a:endParaRPr lang="en-GB"/>
        </a:p>
      </dgm:t>
    </dgm:pt>
    <dgm:pt modelId="{8AED00E8-4298-D642-B2FD-BEAD69470C33}" type="sibTrans" cxnId="{9B9DDE30-9DF3-2C4D-8669-26A162036506}">
      <dgm:prSet/>
      <dgm:spPr/>
      <dgm:t>
        <a:bodyPr/>
        <a:lstStyle/>
        <a:p>
          <a:endParaRPr lang="en-GB"/>
        </a:p>
      </dgm:t>
    </dgm:pt>
    <dgm:pt modelId="{70934CAC-C28B-684B-8BE3-187FBE1AE3E5}">
      <dgm:prSet phldrT="[Text]"/>
      <dgm:spPr/>
      <dgm:t>
        <a:bodyPr/>
        <a:lstStyle/>
        <a:p>
          <a:r>
            <a:rPr lang="en-GB" dirty="0">
              <a:latin typeface="Avenir Book" panose="02000503020000020003" pitchFamily="2" charset="0"/>
            </a:rPr>
            <a:t>Deep Learning</a:t>
          </a:r>
        </a:p>
      </dgm:t>
    </dgm:pt>
    <dgm:pt modelId="{0039DDAD-AD68-4D44-A122-1B4F049FD9C8}" type="parTrans" cxnId="{EC4B4EB7-EA7B-6145-BE08-9DCF3DCD839A}">
      <dgm:prSet/>
      <dgm:spPr/>
      <dgm:t>
        <a:bodyPr/>
        <a:lstStyle/>
        <a:p>
          <a:endParaRPr lang="en-GB"/>
        </a:p>
      </dgm:t>
    </dgm:pt>
    <dgm:pt modelId="{6D6CAC10-EB59-5B44-83B7-4B5999F6A3BE}" type="sibTrans" cxnId="{EC4B4EB7-EA7B-6145-BE08-9DCF3DCD839A}">
      <dgm:prSet/>
      <dgm:spPr/>
      <dgm:t>
        <a:bodyPr/>
        <a:lstStyle/>
        <a:p>
          <a:endParaRPr lang="en-GB"/>
        </a:p>
      </dgm:t>
    </dgm:pt>
    <dgm:pt modelId="{E680DCAD-FE4C-F84C-98B1-6506D56458B2}">
      <dgm:prSet phldrT="[Text]"/>
      <dgm:spPr/>
      <dgm:t>
        <a:bodyPr/>
        <a:lstStyle/>
        <a:p>
          <a:r>
            <a:rPr lang="en-GB" dirty="0">
              <a:latin typeface="Avenir Book" panose="02000503020000020003" pitchFamily="2" charset="0"/>
            </a:rPr>
            <a:t>Machine Learning</a:t>
          </a:r>
        </a:p>
      </dgm:t>
    </dgm:pt>
    <dgm:pt modelId="{21A09EA2-DE08-DB44-9451-2FC04A3AFA98}" type="sibTrans" cxnId="{6546CB2F-F3B9-E446-9AA1-C1EB74C8B1AA}">
      <dgm:prSet/>
      <dgm:spPr/>
      <dgm:t>
        <a:bodyPr/>
        <a:lstStyle/>
        <a:p>
          <a:endParaRPr lang="en-GB"/>
        </a:p>
      </dgm:t>
    </dgm:pt>
    <dgm:pt modelId="{590B270F-3AC4-D142-BC02-B6C1A48EC2B1}" type="parTrans" cxnId="{6546CB2F-F3B9-E446-9AA1-C1EB74C8B1AA}">
      <dgm:prSet/>
      <dgm:spPr/>
      <dgm:t>
        <a:bodyPr/>
        <a:lstStyle/>
        <a:p>
          <a:endParaRPr lang="en-GB"/>
        </a:p>
      </dgm:t>
    </dgm:pt>
    <dgm:pt modelId="{8C610AAF-5975-AE45-B1F1-6CA54FE1E0C9}" type="pres">
      <dgm:prSet presAssocID="{F57E0A8D-DB66-C54B-91EF-AE4A6B0BFE4E}" presName="Name0" presStyleCnt="0">
        <dgm:presLayoutVars>
          <dgm:chMax val="7"/>
          <dgm:resizeHandles val="exact"/>
        </dgm:presLayoutVars>
      </dgm:prSet>
      <dgm:spPr/>
    </dgm:pt>
    <dgm:pt modelId="{80D68703-034F-E441-A595-866005278297}" type="pres">
      <dgm:prSet presAssocID="{F57E0A8D-DB66-C54B-91EF-AE4A6B0BFE4E}" presName="comp1" presStyleCnt="0"/>
      <dgm:spPr/>
    </dgm:pt>
    <dgm:pt modelId="{4DF80891-220A-6A41-AECC-F203B790882E}" type="pres">
      <dgm:prSet presAssocID="{F57E0A8D-DB66-C54B-91EF-AE4A6B0BFE4E}" presName="circle1" presStyleLbl="node1" presStyleIdx="0" presStyleCnt="4"/>
      <dgm:spPr/>
    </dgm:pt>
    <dgm:pt modelId="{7FBC30AE-C9A0-924C-A0B3-3EF05A6E8D84}" type="pres">
      <dgm:prSet presAssocID="{F57E0A8D-DB66-C54B-91EF-AE4A6B0BFE4E}" presName="c1text" presStyleLbl="node1" presStyleIdx="0" presStyleCnt="4">
        <dgm:presLayoutVars>
          <dgm:bulletEnabled val="1"/>
        </dgm:presLayoutVars>
      </dgm:prSet>
      <dgm:spPr/>
    </dgm:pt>
    <dgm:pt modelId="{F17F6CD2-F6B7-DC4C-87BE-97B913300472}" type="pres">
      <dgm:prSet presAssocID="{F57E0A8D-DB66-C54B-91EF-AE4A6B0BFE4E}" presName="comp2" presStyleCnt="0"/>
      <dgm:spPr/>
    </dgm:pt>
    <dgm:pt modelId="{0E6BD001-CE52-2B46-B298-7404F0C0844F}" type="pres">
      <dgm:prSet presAssocID="{F57E0A8D-DB66-C54B-91EF-AE4A6B0BFE4E}" presName="circle2" presStyleLbl="node1" presStyleIdx="1" presStyleCnt="4"/>
      <dgm:spPr/>
    </dgm:pt>
    <dgm:pt modelId="{0CBD333C-11EC-6548-842A-73808D13DA19}" type="pres">
      <dgm:prSet presAssocID="{F57E0A8D-DB66-C54B-91EF-AE4A6B0BFE4E}" presName="c2text" presStyleLbl="node1" presStyleIdx="1" presStyleCnt="4">
        <dgm:presLayoutVars>
          <dgm:bulletEnabled val="1"/>
        </dgm:presLayoutVars>
      </dgm:prSet>
      <dgm:spPr/>
    </dgm:pt>
    <dgm:pt modelId="{5B520E41-FBBD-EA49-B0F8-AE4F57F560D0}" type="pres">
      <dgm:prSet presAssocID="{F57E0A8D-DB66-C54B-91EF-AE4A6B0BFE4E}" presName="comp3" presStyleCnt="0"/>
      <dgm:spPr/>
    </dgm:pt>
    <dgm:pt modelId="{E0AEB274-1C61-2D43-8EF1-9883BF615519}" type="pres">
      <dgm:prSet presAssocID="{F57E0A8D-DB66-C54B-91EF-AE4A6B0BFE4E}" presName="circle3" presStyleLbl="node1" presStyleIdx="2" presStyleCnt="4"/>
      <dgm:spPr/>
    </dgm:pt>
    <dgm:pt modelId="{278E598F-FD19-E14A-AF14-6BA3C3F5FBD1}" type="pres">
      <dgm:prSet presAssocID="{F57E0A8D-DB66-C54B-91EF-AE4A6B0BFE4E}" presName="c3text" presStyleLbl="node1" presStyleIdx="2" presStyleCnt="4">
        <dgm:presLayoutVars>
          <dgm:bulletEnabled val="1"/>
        </dgm:presLayoutVars>
      </dgm:prSet>
      <dgm:spPr/>
    </dgm:pt>
    <dgm:pt modelId="{D885B899-2D5E-E549-80E2-A9C3E7C84D98}" type="pres">
      <dgm:prSet presAssocID="{F57E0A8D-DB66-C54B-91EF-AE4A6B0BFE4E}" presName="comp4" presStyleCnt="0"/>
      <dgm:spPr/>
    </dgm:pt>
    <dgm:pt modelId="{FF8BDC30-69CC-7842-9A99-58973B805C68}" type="pres">
      <dgm:prSet presAssocID="{F57E0A8D-DB66-C54B-91EF-AE4A6B0BFE4E}" presName="circle4" presStyleLbl="node1" presStyleIdx="3" presStyleCnt="4"/>
      <dgm:spPr/>
    </dgm:pt>
    <dgm:pt modelId="{0965630E-2FE7-924C-B495-6C42E2567F1F}" type="pres">
      <dgm:prSet presAssocID="{F57E0A8D-DB66-C54B-91EF-AE4A6B0BFE4E}" presName="c4text" presStyleLbl="node1" presStyleIdx="3" presStyleCnt="4">
        <dgm:presLayoutVars>
          <dgm:bulletEnabled val="1"/>
        </dgm:presLayoutVars>
      </dgm:prSet>
      <dgm:spPr/>
    </dgm:pt>
  </dgm:ptLst>
  <dgm:cxnLst>
    <dgm:cxn modelId="{0B9D7402-6653-7C4E-B82E-CA217A5A0D88}" type="presOf" srcId="{966AF3F4-FCA5-014F-B315-D96097514E45}" destId="{4DF80891-220A-6A41-AECC-F203B790882E}" srcOrd="0" destOrd="0" presId="urn:microsoft.com/office/officeart/2005/8/layout/venn2"/>
    <dgm:cxn modelId="{55469F27-2170-CD4C-9D94-CD6EB9284935}" type="presOf" srcId="{F8936090-C70E-454D-8879-66072B426ACE}" destId="{E0AEB274-1C61-2D43-8EF1-9883BF615519}" srcOrd="0" destOrd="0" presId="urn:microsoft.com/office/officeart/2005/8/layout/venn2"/>
    <dgm:cxn modelId="{6546CB2F-F3B9-E446-9AA1-C1EB74C8B1AA}" srcId="{F57E0A8D-DB66-C54B-91EF-AE4A6B0BFE4E}" destId="{E680DCAD-FE4C-F84C-98B1-6506D56458B2}" srcOrd="1" destOrd="0" parTransId="{590B270F-3AC4-D142-BC02-B6C1A48EC2B1}" sibTransId="{21A09EA2-DE08-DB44-9451-2FC04A3AFA98}"/>
    <dgm:cxn modelId="{9B9DDE30-9DF3-2C4D-8669-26A162036506}" srcId="{F57E0A8D-DB66-C54B-91EF-AE4A6B0BFE4E}" destId="{F8936090-C70E-454D-8879-66072B426ACE}" srcOrd="2" destOrd="0" parTransId="{AC378CEE-A3A3-734B-A3F1-75AF4F5FF5D2}" sibTransId="{8AED00E8-4298-D642-B2FD-BEAD69470C33}"/>
    <dgm:cxn modelId="{E466A36E-0D46-DD4F-9FC9-6BC0AAC0633A}" type="presOf" srcId="{F8936090-C70E-454D-8879-66072B426ACE}" destId="{278E598F-FD19-E14A-AF14-6BA3C3F5FBD1}" srcOrd="1" destOrd="0" presId="urn:microsoft.com/office/officeart/2005/8/layout/venn2"/>
    <dgm:cxn modelId="{EAE1E9A5-A346-604B-B4AA-C402758A62B0}" type="presOf" srcId="{E680DCAD-FE4C-F84C-98B1-6506D56458B2}" destId="{0CBD333C-11EC-6548-842A-73808D13DA19}" srcOrd="1" destOrd="0" presId="urn:microsoft.com/office/officeart/2005/8/layout/venn2"/>
    <dgm:cxn modelId="{EC4B4EB7-EA7B-6145-BE08-9DCF3DCD839A}" srcId="{F57E0A8D-DB66-C54B-91EF-AE4A6B0BFE4E}" destId="{70934CAC-C28B-684B-8BE3-187FBE1AE3E5}" srcOrd="3" destOrd="0" parTransId="{0039DDAD-AD68-4D44-A122-1B4F049FD9C8}" sibTransId="{6D6CAC10-EB59-5B44-83B7-4B5999F6A3BE}"/>
    <dgm:cxn modelId="{09FC5FBB-374C-3841-9B49-9A476AC6B0C5}" srcId="{F57E0A8D-DB66-C54B-91EF-AE4A6B0BFE4E}" destId="{966AF3F4-FCA5-014F-B315-D96097514E45}" srcOrd="0" destOrd="0" parTransId="{FD9EAACD-11B5-0246-BAA5-D0F9AB718713}" sibTransId="{DB24232B-A436-6C49-A10B-1943E531B840}"/>
    <dgm:cxn modelId="{9DC472D1-5024-7842-AC53-C22918604F0B}" type="presOf" srcId="{F57E0A8D-DB66-C54B-91EF-AE4A6B0BFE4E}" destId="{8C610AAF-5975-AE45-B1F1-6CA54FE1E0C9}" srcOrd="0" destOrd="0" presId="urn:microsoft.com/office/officeart/2005/8/layout/venn2"/>
    <dgm:cxn modelId="{2CD64CDB-98EA-3646-9D85-EAFE3A4842B3}" type="presOf" srcId="{E680DCAD-FE4C-F84C-98B1-6506D56458B2}" destId="{0E6BD001-CE52-2B46-B298-7404F0C0844F}" srcOrd="0" destOrd="0" presId="urn:microsoft.com/office/officeart/2005/8/layout/venn2"/>
    <dgm:cxn modelId="{5DE92FE4-FB6D-F74C-8FB1-10F804118DAC}" type="presOf" srcId="{70934CAC-C28B-684B-8BE3-187FBE1AE3E5}" destId="{FF8BDC30-69CC-7842-9A99-58973B805C68}" srcOrd="0" destOrd="0" presId="urn:microsoft.com/office/officeart/2005/8/layout/venn2"/>
    <dgm:cxn modelId="{801220F2-322B-E041-BF32-EE99671F275E}" type="presOf" srcId="{70934CAC-C28B-684B-8BE3-187FBE1AE3E5}" destId="{0965630E-2FE7-924C-B495-6C42E2567F1F}" srcOrd="1" destOrd="0" presId="urn:microsoft.com/office/officeart/2005/8/layout/venn2"/>
    <dgm:cxn modelId="{04895AF4-63EB-FD48-96FC-6B42EB570BB4}" type="presOf" srcId="{966AF3F4-FCA5-014F-B315-D96097514E45}" destId="{7FBC30AE-C9A0-924C-A0B3-3EF05A6E8D84}" srcOrd="1" destOrd="0" presId="urn:microsoft.com/office/officeart/2005/8/layout/venn2"/>
    <dgm:cxn modelId="{E2225294-586C-8B45-8CA8-D2B8FA836B53}" type="presParOf" srcId="{8C610AAF-5975-AE45-B1F1-6CA54FE1E0C9}" destId="{80D68703-034F-E441-A595-866005278297}" srcOrd="0" destOrd="0" presId="urn:microsoft.com/office/officeart/2005/8/layout/venn2"/>
    <dgm:cxn modelId="{4D4BC3F3-BA73-574D-A83C-A151208720D9}" type="presParOf" srcId="{80D68703-034F-E441-A595-866005278297}" destId="{4DF80891-220A-6A41-AECC-F203B790882E}" srcOrd="0" destOrd="0" presId="urn:microsoft.com/office/officeart/2005/8/layout/venn2"/>
    <dgm:cxn modelId="{D9C007B3-E16C-0B4F-8407-C34331DD981A}" type="presParOf" srcId="{80D68703-034F-E441-A595-866005278297}" destId="{7FBC30AE-C9A0-924C-A0B3-3EF05A6E8D84}" srcOrd="1" destOrd="0" presId="urn:microsoft.com/office/officeart/2005/8/layout/venn2"/>
    <dgm:cxn modelId="{0A751312-6252-4348-97D2-6939DB876938}" type="presParOf" srcId="{8C610AAF-5975-AE45-B1F1-6CA54FE1E0C9}" destId="{F17F6CD2-F6B7-DC4C-87BE-97B913300472}" srcOrd="1" destOrd="0" presId="urn:microsoft.com/office/officeart/2005/8/layout/venn2"/>
    <dgm:cxn modelId="{3A95FCCF-AB90-A942-812D-A48ECC00295E}" type="presParOf" srcId="{F17F6CD2-F6B7-DC4C-87BE-97B913300472}" destId="{0E6BD001-CE52-2B46-B298-7404F0C0844F}" srcOrd="0" destOrd="0" presId="urn:microsoft.com/office/officeart/2005/8/layout/venn2"/>
    <dgm:cxn modelId="{0A46F1E0-3E17-F742-8792-584CC99C9B69}" type="presParOf" srcId="{F17F6CD2-F6B7-DC4C-87BE-97B913300472}" destId="{0CBD333C-11EC-6548-842A-73808D13DA19}" srcOrd="1" destOrd="0" presId="urn:microsoft.com/office/officeart/2005/8/layout/venn2"/>
    <dgm:cxn modelId="{632BB5F8-8ED5-0D42-B61F-C4B4FD2F19BD}" type="presParOf" srcId="{8C610AAF-5975-AE45-B1F1-6CA54FE1E0C9}" destId="{5B520E41-FBBD-EA49-B0F8-AE4F57F560D0}" srcOrd="2" destOrd="0" presId="urn:microsoft.com/office/officeart/2005/8/layout/venn2"/>
    <dgm:cxn modelId="{CA6F8931-5D4C-FA4F-B9A4-0B4D52053A05}" type="presParOf" srcId="{5B520E41-FBBD-EA49-B0F8-AE4F57F560D0}" destId="{E0AEB274-1C61-2D43-8EF1-9883BF615519}" srcOrd="0" destOrd="0" presId="urn:microsoft.com/office/officeart/2005/8/layout/venn2"/>
    <dgm:cxn modelId="{EAF9822E-838B-BC4B-BE0D-EC0A4C95E6F5}" type="presParOf" srcId="{5B520E41-FBBD-EA49-B0F8-AE4F57F560D0}" destId="{278E598F-FD19-E14A-AF14-6BA3C3F5FBD1}" srcOrd="1" destOrd="0" presId="urn:microsoft.com/office/officeart/2005/8/layout/venn2"/>
    <dgm:cxn modelId="{20A18738-7D10-3245-A137-F599055C5698}" type="presParOf" srcId="{8C610AAF-5975-AE45-B1F1-6CA54FE1E0C9}" destId="{D885B899-2D5E-E549-80E2-A9C3E7C84D98}" srcOrd="3" destOrd="0" presId="urn:microsoft.com/office/officeart/2005/8/layout/venn2"/>
    <dgm:cxn modelId="{477D53CB-7311-AA4A-96A7-13FEE9F98142}" type="presParOf" srcId="{D885B899-2D5E-E549-80E2-A9C3E7C84D98}" destId="{FF8BDC30-69CC-7842-9A99-58973B805C68}" srcOrd="0" destOrd="0" presId="urn:microsoft.com/office/officeart/2005/8/layout/venn2"/>
    <dgm:cxn modelId="{E20E4090-709B-D647-B66B-B52FDB2FFB83}" type="presParOf" srcId="{D885B899-2D5E-E549-80E2-A9C3E7C84D98}" destId="{0965630E-2FE7-924C-B495-6C42E2567F1F}" srcOrd="1" destOrd="0" presId="urn:microsoft.com/office/officeart/2005/8/layout/ven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F80891-220A-6A41-AECC-F203B790882E}">
      <dsp:nvSpPr>
        <dsp:cNvPr id="0" name=""/>
        <dsp:cNvSpPr/>
      </dsp:nvSpPr>
      <dsp:spPr>
        <a:xfrm>
          <a:off x="2000073" y="0"/>
          <a:ext cx="8000295" cy="8000295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156464" rIns="156464" bIns="15646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 dirty="0"/>
            <a:t>Artificial Intelligence</a:t>
          </a:r>
        </a:p>
      </dsp:txBody>
      <dsp:txXfrm>
        <a:off x="4881779" y="400014"/>
        <a:ext cx="2236882" cy="1200044"/>
      </dsp:txXfrm>
    </dsp:sp>
    <dsp:sp modelId="{0E6BD001-CE52-2B46-B298-7404F0C0844F}">
      <dsp:nvSpPr>
        <dsp:cNvPr id="0" name=""/>
        <dsp:cNvSpPr/>
      </dsp:nvSpPr>
      <dsp:spPr>
        <a:xfrm>
          <a:off x="2800103" y="1600058"/>
          <a:ext cx="6400236" cy="6400236"/>
        </a:xfrm>
        <a:prstGeom prst="ellipse">
          <a:avLst/>
        </a:prstGeom>
        <a:solidFill>
          <a:schemeClr val="accent5">
            <a:hueOff val="-2252848"/>
            <a:satOff val="-5806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156464" rIns="156464" bIns="15646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 dirty="0">
              <a:latin typeface="Avenir Book" panose="02000503020000020003" pitchFamily="2" charset="0"/>
            </a:rPr>
            <a:t>Machine Learning</a:t>
          </a:r>
        </a:p>
      </dsp:txBody>
      <dsp:txXfrm>
        <a:off x="4881779" y="1984073"/>
        <a:ext cx="2236882" cy="1152042"/>
      </dsp:txXfrm>
    </dsp:sp>
    <dsp:sp modelId="{E0AEB274-1C61-2D43-8EF1-9883BF615519}">
      <dsp:nvSpPr>
        <dsp:cNvPr id="0" name=""/>
        <dsp:cNvSpPr/>
      </dsp:nvSpPr>
      <dsp:spPr>
        <a:xfrm>
          <a:off x="3600132" y="3200117"/>
          <a:ext cx="4800177" cy="4800177"/>
        </a:xfrm>
        <a:prstGeom prst="ellipse">
          <a:avLst/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156464" rIns="156464" bIns="15646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 dirty="0">
              <a:latin typeface="Avenir Book" panose="02000503020000020003" pitchFamily="2" charset="0"/>
            </a:rPr>
            <a:t>Artificial Neural Networks</a:t>
          </a:r>
        </a:p>
      </dsp:txBody>
      <dsp:txXfrm>
        <a:off x="4881779" y="3560131"/>
        <a:ext cx="2236882" cy="1080039"/>
      </dsp:txXfrm>
    </dsp:sp>
    <dsp:sp modelId="{FF8BDC30-69CC-7842-9A99-58973B805C68}">
      <dsp:nvSpPr>
        <dsp:cNvPr id="0" name=""/>
        <dsp:cNvSpPr/>
      </dsp:nvSpPr>
      <dsp:spPr>
        <a:xfrm>
          <a:off x="4400162" y="4800176"/>
          <a:ext cx="3200118" cy="3200118"/>
        </a:xfrm>
        <a:prstGeom prst="ellipse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156464" rIns="156464" bIns="15646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 dirty="0">
              <a:latin typeface="Avenir Book" panose="02000503020000020003" pitchFamily="2" charset="0"/>
            </a:rPr>
            <a:t>Deep Learning</a:t>
          </a:r>
        </a:p>
      </dsp:txBody>
      <dsp:txXfrm>
        <a:off x="4868808" y="5600206"/>
        <a:ext cx="2262825" cy="160005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2">
  <dgm:title val=""/>
  <dgm:desc val=""/>
  <dgm:catLst>
    <dgm:cat type="relationship" pri="3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1">
      <dgm:if name="Name2" axis="ch" ptType="node" func="cnt" op="lte" val="3">
        <dgm:constrLst>
          <dgm:constr type="w" for="ch" forName="comp1" refType="w"/>
          <dgm:constr type="h" for="ch" forName="comp1" refType="w" refFor="ch" refForName="comp1"/>
          <dgm:constr type="w" for="ch" forName="comp2" refType="w" fact="0.7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5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primFontSz" for="des" ptType="node" op="equ" val="65"/>
        </dgm:constrLst>
      </dgm:if>
      <dgm:if name="Name3" axis="ch" ptType="node" func="cnt" op="equ" val="4">
        <dgm:constrLst>
          <dgm:constr type="w" for="ch" forName="comp1" refType="w"/>
          <dgm:constr type="h" for="ch" forName="comp1" refType="w" refFor="ch" refForName="comp1"/>
          <dgm:constr type="w" for="ch" forName="comp2" refType="w" fact="0.8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6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4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primFontSz" for="des" ptType="node" op="equ" val="65"/>
        </dgm:constrLst>
      </dgm:if>
      <dgm:else name="Name4">
        <dgm:constrLst>
          <dgm:constr type="w" for="ch" forName="comp1" refType="w"/>
          <dgm:constr type="h" for="ch" forName="comp1" refType="w" refFor="ch" refForName="comp1"/>
          <dgm:constr type="w" for="ch" forName="comp2" refType="w" fact="0.8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7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55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w" for="ch" forName="comp5" refType="w" fact="0.4"/>
          <dgm:constr type="h" for="ch" forName="comp5" refType="w" refFor="ch" refForName="comp5"/>
          <dgm:constr type="ctrX" for="ch" forName="comp5" refType="ctrX" refFor="ch" refForName="comp1"/>
          <dgm:constr type="b" for="ch" forName="comp5" refType="b" refFor="ch" refForName="comp1"/>
          <dgm:constr type="w" for="ch" forName="comp6" refType="w" fact="0.25"/>
          <dgm:constr type="h" for="ch" forName="comp6" refType="w" refFor="ch" refForName="comp6"/>
          <dgm:constr type="ctrX" for="ch" forName="comp6" refType="ctrX" refFor="ch" refForName="comp1"/>
          <dgm:constr type="b" for="ch" forName="comp6" refType="b" refFor="ch" refForName="comp1"/>
          <dgm:constr type="w" for="ch" forName="comp7" refType="w" fact="0.15"/>
          <dgm:constr type="h" for="ch" forName="comp7" refType="w" refFor="ch" refForName="comp7"/>
          <dgm:constr type="ctrX" for="ch" forName="comp7" refType="ctrX" refFor="ch" refForName="comp1"/>
          <dgm:constr type="b" for="ch" forName="comp7" refType="b" refFor="ch" refForName="comp1"/>
          <dgm:constr type="primFontSz" for="des" ptType="node" op="equ" val="65"/>
        </dgm:constrLst>
      </dgm:else>
    </dgm:choose>
    <dgm:ruleLst/>
    <dgm:choose name="Name5">
      <dgm:if name="Name6" axis="ch" ptType="node" func="cnt" op="gte" val="1">
        <dgm:layoutNode name="comp1">
          <dgm:alg type="composite"/>
          <dgm:shape xmlns:r="http://schemas.openxmlformats.org/officeDocument/2006/relationships" r:blip="">
            <dgm:adjLst/>
          </dgm:shape>
          <dgm:presOf/>
          <dgm:choose name="Name7">
            <dgm:if name="Name8" axis="ch" ptType="node" func="cnt" op="equ" val="1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5"/>
                <dgm:constr type="w" for="ch" forName="c1text" refType="w" refFor="ch" refForName="circle1" fact="0.70711"/>
                <dgm:constr type="h" for="ch" forName="c1text" refType="h" refFor="ch" refForName="circle1" fact="0.5"/>
              </dgm:constrLst>
            </dgm:if>
            <dgm:if name="Name9" axis="ch" ptType="node" func="cnt" op="equ" val="2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6"/>
                <dgm:constr type="w" for="ch" forName="c1text" refType="w" refFor="ch" refForName="circle1" fact="0.525"/>
                <dgm:constr type="h" for="ch" forName="c1text" refType="h" refFor="ch" refForName="circle1" fact="0.17"/>
              </dgm:constrLst>
            </dgm:if>
            <dgm:if name="Name10" axis="ch" ptType="node" func="cnt" op="equ" val="3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3495"/>
                <dgm:constr type="h" for="ch" forName="c1text" refType="h" refFor="ch" refForName="circle1" fact="0.15"/>
              </dgm:constrLst>
            </dgm:if>
            <dgm:if name="Name11" axis="ch" ptType="node" func="cnt" op="equ" val="4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2796"/>
                <dgm:constr type="h" for="ch" forName="c1text" refType="h" refFor="ch" refForName="circle1" fact="0.15"/>
              </dgm:constrLst>
            </dgm:if>
            <dgm:if name="Name12" axis="ch" ptType="node" func="cnt" op="gte" val="5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"/>
                <dgm:constr type="w" for="ch" forName="c1text" refType="w" refFor="ch" refForName="circle1" fact="0.375"/>
                <dgm:constr type="h" for="ch" forName="c1text" refType="h" refFor="ch" refForName="circle1" fact="0.1"/>
              </dgm:constrLst>
            </dgm:if>
            <dgm:else name="Name13"/>
          </dgm:choose>
          <dgm:ruleLst/>
          <dgm:layoutNode name="circle1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1 1" cnt="1 0"/>
            <dgm:constrLst>
              <dgm:constr type="h" refType="w"/>
            </dgm:constrLst>
            <dgm:ruleLst/>
          </dgm:layoutNode>
          <dgm:layoutNode name="c1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1 1" cnt="1 0"/>
            <dgm:constrLst/>
            <dgm:ruleLst>
              <dgm:rule type="primFontSz" val="5" fact="NaN" max="NaN"/>
            </dgm:ruleLst>
          </dgm:layoutNode>
        </dgm:layoutNode>
      </dgm:if>
      <dgm:else name="Name14"/>
    </dgm:choose>
    <dgm:choose name="Name15">
      <dgm:if name="Name16" axis="ch" ptType="node" func="cnt" op="gte" val="2">
        <dgm:layoutNode name="comp2">
          <dgm:alg type="composite"/>
          <dgm:shape xmlns:r="http://schemas.openxmlformats.org/officeDocument/2006/relationships" r:blip="">
            <dgm:adjLst/>
          </dgm:shape>
          <dgm:presOf/>
          <dgm:choose name="Name17">
            <dgm:if name="Name18" axis="ch" ptType="node" func="cnt" op="equ" val="2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5"/>
                <dgm:constr type="w" for="ch" forName="c2text" refType="w" refFor="ch" refForName="circle2" fact="0.70711"/>
                <dgm:constr type="h" for="ch" forName="c2text" refType="h" refFor="ch" refForName="circle2" fact="0.5"/>
              </dgm:constrLst>
            </dgm:if>
            <dgm:if name="Name19" axis="ch" ptType="node" func="cnt" op="equ" val="3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625"/>
                <dgm:constr type="w" for="ch" forName="c2text" refType="w" refFor="ch" refForName="circle2" fact="0.466"/>
                <dgm:constr type="h" for="ch" forName="c2text" refType="h" refFor="ch" refForName="circle2" fact="0.1875"/>
              </dgm:constrLst>
            </dgm:if>
            <dgm:if name="Name20" axis="ch" ptType="node" func="cnt" op="equ" val="4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"/>
                <dgm:constr type="w" for="ch" forName="c2text" refType="w" refFor="ch" refForName="circle2" fact="0.3495"/>
                <dgm:constr type="h" for="ch" forName="c2text" refType="h" refFor="ch" refForName="circle2" fact="0.18"/>
              </dgm:constrLst>
            </dgm:if>
            <dgm:if name="Name21" axis="ch" ptType="node" func="cnt" op="gte" val="5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15"/>
                <dgm:constr type="w" for="ch" forName="c2text" refType="w" refFor="ch" refForName="circle2" fact="0.43125"/>
                <dgm:constr type="h" for="ch" forName="c2text" refType="h" refFor="ch" refForName="circle2" fact="0.115"/>
              </dgm:constrLst>
            </dgm:if>
            <dgm:else name="Name22"/>
          </dgm:choose>
          <dgm:ruleLst/>
          <dgm:layoutNode name="circle2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2 1" cnt="1 0"/>
            <dgm:constrLst>
              <dgm:constr type="h" refType="w"/>
            </dgm:constrLst>
            <dgm:ruleLst/>
          </dgm:layoutNode>
          <dgm:layoutNode name="c2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2 1" cnt="1 0"/>
            <dgm:constrLst/>
            <dgm:ruleLst>
              <dgm:rule type="primFontSz" val="5" fact="NaN" max="NaN"/>
            </dgm:ruleLst>
          </dgm:layoutNode>
        </dgm:layoutNode>
      </dgm:if>
      <dgm:else name="Name23"/>
    </dgm:choose>
    <dgm:choose name="Name24">
      <dgm:if name="Name25" axis="ch" ptType="node" func="cnt" op="gte" val="3">
        <dgm:layoutNode name="comp3">
          <dgm:alg type="composite"/>
          <dgm:shape xmlns:r="http://schemas.openxmlformats.org/officeDocument/2006/relationships" r:blip="">
            <dgm:adjLst/>
          </dgm:shape>
          <dgm:presOf/>
          <dgm:choose name="Name26">
            <dgm:if name="Name27" axis="ch" ptType="node" func="cnt" op="equ" val="3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5"/>
                <dgm:constr type="w" for="ch" forName="c3text" refType="w" refFor="ch" refForName="circle3" fact="0.70711"/>
                <dgm:constr type="h" for="ch" forName="c3text" refType="h" refFor="ch" refForName="circle3" fact="0.5"/>
              </dgm:constrLst>
            </dgm:if>
            <dgm:if name="Name28" axis="ch" ptType="node" func="cnt" op="equ" val="4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875"/>
                <dgm:constr type="w" for="ch" forName="c3text" refType="w" refFor="ch" refForName="circle3" fact="0.466"/>
                <dgm:constr type="h" for="ch" forName="c3text" refType="h" refFor="ch" refForName="circle3" fact="0.225"/>
              </dgm:constrLst>
            </dgm:if>
            <dgm:if name="Name29" axis="ch" ptType="node" func="cnt" op="gte" val="5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38"/>
                <dgm:constr type="w" for="ch" forName="c3text" refType="w" refFor="ch" refForName="circle3" fact="0.5175"/>
                <dgm:constr type="h" for="ch" forName="c3text" refType="h" refFor="ch" refForName="circle3" fact="0.138"/>
              </dgm:constrLst>
            </dgm:if>
            <dgm:else name="Name30"/>
          </dgm:choose>
          <dgm:ruleLst/>
          <dgm:layoutNode name="circle3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3 1" cnt="1 0"/>
            <dgm:constrLst>
              <dgm:constr type="h" refType="w"/>
            </dgm:constrLst>
            <dgm:ruleLst/>
          </dgm:layoutNode>
          <dgm:layoutNode name="c3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3 1" cnt="1 0"/>
            <dgm:constrLst/>
            <dgm:ruleLst>
              <dgm:rule type="primFontSz" val="5" fact="NaN" max="NaN"/>
            </dgm:ruleLst>
          </dgm:layoutNode>
        </dgm:layoutNode>
      </dgm:if>
      <dgm:else name="Name31"/>
    </dgm:choose>
    <dgm:choose name="Name32">
      <dgm:if name="Name33" axis="ch" ptType="node" func="cnt" op="gte" val="4">
        <dgm:layoutNode name="comp4">
          <dgm:alg type="composite"/>
          <dgm:shape xmlns:r="http://schemas.openxmlformats.org/officeDocument/2006/relationships" r:blip="">
            <dgm:adjLst/>
          </dgm:shape>
          <dgm:presOf/>
          <dgm:choose name="Name34">
            <dgm:if name="Name35" axis="ch" ptType="node" func="cnt" op="equ" val="4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5"/>
                <dgm:constr type="w" for="ch" forName="c4text" refType="w" refFor="ch" refForName="circle4" fact="0.70711"/>
                <dgm:constr type="h" for="ch" forName="c4text" refType="h" refFor="ch" refForName="circle4" fact="0.5"/>
              </dgm:constrLst>
            </dgm:if>
            <dgm:if name="Name36" axis="ch" ptType="node" func="cnt" op="gte" val="5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18"/>
                <dgm:constr type="w" for="ch" forName="c4text" refType="w" refFor="ch" refForName="circle4" fact="0.54"/>
                <dgm:constr type="h" for="ch" forName="c4text" refType="h" refFor="ch" refForName="circle4" fact="0.18"/>
              </dgm:constrLst>
            </dgm:if>
            <dgm:else name="Name37"/>
          </dgm:choose>
          <dgm:ruleLst/>
          <dgm:layoutNode name="circle4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4 1" cnt="1 0"/>
            <dgm:constrLst>
              <dgm:constr type="h" refType="w"/>
            </dgm:constrLst>
            <dgm:ruleLst/>
          </dgm:layoutNode>
          <dgm:layoutNode name="c4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4 1" cnt="1 0"/>
            <dgm:constrLst/>
            <dgm:ruleLst>
              <dgm:rule type="primFontSz" val="5" fact="NaN" max="NaN"/>
            </dgm:ruleLst>
          </dgm:layoutNode>
        </dgm:layoutNode>
      </dgm:if>
      <dgm:else name="Name38"/>
    </dgm:choose>
    <dgm:choose name="Name39">
      <dgm:if name="Name40" axis="ch" ptType="node" func="cnt" op="gte" val="5">
        <dgm:layoutNode name="comp5">
          <dgm:alg type="composite"/>
          <dgm:shape xmlns:r="http://schemas.openxmlformats.org/officeDocument/2006/relationships" r:blip="">
            <dgm:adjLst/>
          </dgm:shape>
          <dgm:presOf/>
          <dgm:choose name="Name41">
            <dgm:if name="Name42" axis="ch" ptType="node" func="cnt" op="equ" val="5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5"/>
                <dgm:constr type="w" for="ch" forName="c5text" refType="w" refFor="ch" refForName="circle5" fact="0.70711"/>
                <dgm:constr type="h" for="ch" forName="c5text" refType="h" refFor="ch" refForName="circle5" fact="0.5"/>
              </dgm:constrLst>
            </dgm:if>
            <dgm:if name="Name43" axis="ch" ptType="node" func="cnt" op="gte" val="6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25"/>
                <dgm:constr type="w" for="ch" forName="c5text" refType="w" refFor="ch" refForName="circle5" fact="0.65"/>
                <dgm:constr type="h" for="ch" forName="c5text" refType="h" refFor="ch" refForName="circle5" fact="0.25"/>
              </dgm:constrLst>
            </dgm:if>
            <dgm:else name="Name44"/>
          </dgm:choose>
          <dgm:ruleLst/>
          <dgm:layoutNode name="circle5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5 1" cnt="1 0"/>
            <dgm:constrLst>
              <dgm:constr type="h" refType="w"/>
            </dgm:constrLst>
            <dgm:ruleLst/>
          </dgm:layoutNode>
          <dgm:layoutNode name="c5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5 1" cnt="1 0"/>
            <dgm:constrLst/>
            <dgm:ruleLst>
              <dgm:rule type="primFontSz" val="5" fact="NaN" max="NaN"/>
            </dgm:ruleLst>
          </dgm:layoutNode>
        </dgm:layoutNode>
      </dgm:if>
      <dgm:else name="Name45"/>
    </dgm:choose>
    <dgm:choose name="Name46">
      <dgm:if name="Name47" axis="ch" ptType="node" func="cnt" op="gte" val="6">
        <dgm:layoutNode name="comp6">
          <dgm:alg type="composite"/>
          <dgm:shape xmlns:r="http://schemas.openxmlformats.org/officeDocument/2006/relationships" r:blip="">
            <dgm:adjLst/>
          </dgm:shape>
          <dgm:presOf/>
          <dgm:choose name="Name48">
            <dgm:if name="Name49" axis="ch" ptType="node" func="cnt" op="equ" val="6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5"/>
                <dgm:constr type="w" for="ch" forName="c6text" refType="w" refFor="ch" refForName="circle6" fact="0.70711"/>
                <dgm:constr type="h" for="ch" forName="c6text" refType="h" refFor="ch" refForName="circle6" fact="0.5"/>
              </dgm:constrLst>
            </dgm:if>
            <dgm:if name="Name50" axis="ch" ptType="node" func="cnt" op="gte" val="7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27"/>
                <dgm:constr type="w" for="ch" forName="c6text" refType="w" refFor="ch" refForName="circle6" fact="0.68"/>
                <dgm:constr type="h" for="ch" forName="c6text" refType="h" refFor="ch" refForName="circle6" fact="0.241"/>
              </dgm:constrLst>
            </dgm:if>
            <dgm:else name="Name51"/>
          </dgm:choose>
          <dgm:ruleLst/>
          <dgm:layoutNode name="circle6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6 1" cnt="1 0"/>
            <dgm:constrLst>
              <dgm:constr type="h" refType="w"/>
            </dgm:constrLst>
            <dgm:ruleLst/>
          </dgm:layoutNode>
          <dgm:layoutNode name="c6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6 1" cnt="1 0"/>
            <dgm:constrLst/>
            <dgm:ruleLst>
              <dgm:rule type="primFontSz" val="5" fact="NaN" max="NaN"/>
            </dgm:ruleLst>
          </dgm:layoutNode>
        </dgm:layoutNode>
      </dgm:if>
      <dgm:else name="Name52"/>
    </dgm:choose>
    <dgm:choose name="Name53">
      <dgm:if name="Name54" axis="ch" ptType="node" func="cnt" op="gte" val="7">
        <dgm:layoutNode name="comp7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circle7" refType="w"/>
            <dgm:constr type="h" for="ch" forName="circle7" refType="h"/>
            <dgm:constr type="ctrX" for="ch" forName="circle7" refType="w" fact="0.5"/>
            <dgm:constr type="ctrY" for="ch" forName="circle7" refType="h" fact="0.5"/>
            <dgm:constr type="ctrX" for="ch" forName="c7text" refType="w" fact="0.5"/>
            <dgm:constr type="ctrY" for="ch" forName="c7text" refType="h" fact="0.5"/>
            <dgm:constr type="w" for="ch" forName="c7text" refType="w" refFor="ch" refForName="circle7" fact="0.70711"/>
            <dgm:constr type="h" for="ch" forName="c7text" refType="h" refFor="ch" refForName="circle7" fact="0.5"/>
          </dgm:constrLst>
          <dgm:ruleLst/>
          <dgm:layoutNode name="circle7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7 1" cnt="1 0"/>
            <dgm:constrLst>
              <dgm:constr type="h" refType="w"/>
            </dgm:constrLst>
            <dgm:ruleLst/>
          </dgm:layoutNode>
          <dgm:layoutNode name="c7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7 1" cnt="1 0"/>
            <dgm:constrLst/>
            <dgm:ruleLst>
              <dgm:rule type="primFontSz" val="5" fact="NaN" max="NaN"/>
            </dgm:ruleLst>
          </dgm:layoutNode>
        </dgm:layoutNode>
      </dgm:if>
      <dgm:else name="Name5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EDD971-A961-9A42-9A63-C604077EA4F7}" type="datetimeFigureOut">
              <a:rPr lang="en-US" smtClean="0"/>
              <a:t>7/14/23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885950" y="1143000"/>
            <a:ext cx="30861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115446-ABAA-E94F-9736-AA9B4FB38A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0272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115446-ABAA-E94F-9736-AA9B4FB38A5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6506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115446-ABAA-E94F-9736-AA9B4FB38A5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4484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50050" y="2945943"/>
            <a:ext cx="15300564" cy="6266897"/>
          </a:xfrm>
        </p:spPr>
        <p:txBody>
          <a:bodyPr anchor="b"/>
          <a:lstStyle>
            <a:lvl1pPr algn="ctr">
              <a:defRPr sz="11812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50083" y="9454516"/>
            <a:ext cx="13500497" cy="4345992"/>
          </a:xfrm>
        </p:spPr>
        <p:txBody>
          <a:bodyPr/>
          <a:lstStyle>
            <a:lvl1pPr marL="0" indent="0" algn="ctr">
              <a:buNone/>
              <a:defRPr sz="4725"/>
            </a:lvl1pPr>
            <a:lvl2pPr marL="900044" indent="0" algn="ctr">
              <a:buNone/>
              <a:defRPr sz="3937"/>
            </a:lvl2pPr>
            <a:lvl3pPr marL="1800088" indent="0" algn="ctr">
              <a:buNone/>
              <a:defRPr sz="3543"/>
            </a:lvl3pPr>
            <a:lvl4pPr marL="2700132" indent="0" algn="ctr">
              <a:buNone/>
              <a:defRPr sz="3150"/>
            </a:lvl4pPr>
            <a:lvl5pPr marL="3600176" indent="0" algn="ctr">
              <a:buNone/>
              <a:defRPr sz="3150"/>
            </a:lvl5pPr>
            <a:lvl6pPr marL="4500220" indent="0" algn="ctr">
              <a:buNone/>
              <a:defRPr sz="3150"/>
            </a:lvl6pPr>
            <a:lvl7pPr marL="5400264" indent="0" algn="ctr">
              <a:buNone/>
              <a:defRPr sz="3150"/>
            </a:lvl7pPr>
            <a:lvl8pPr marL="6300307" indent="0" algn="ctr">
              <a:buNone/>
              <a:defRPr sz="3150"/>
            </a:lvl8pPr>
            <a:lvl9pPr marL="7200351" indent="0" algn="ctr">
              <a:buNone/>
              <a:defRPr sz="315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04EE7-27F9-CA4B-A813-4F9DBE34D822}" type="datetimeFigureOut">
              <a:rPr lang="en-US" smtClean="0"/>
              <a:t>7/14/23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9AF252-25FF-FA45-B635-4AE2AB02A8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1045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04EE7-27F9-CA4B-A813-4F9DBE34D822}" type="datetimeFigureOut">
              <a:rPr lang="en-US" smtClean="0"/>
              <a:t>7/14/23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9AF252-25FF-FA45-B635-4AE2AB02A8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8745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2881725" y="958369"/>
            <a:ext cx="3881393" cy="15254730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37546" y="958369"/>
            <a:ext cx="11419171" cy="15254730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04EE7-27F9-CA4B-A813-4F9DBE34D822}" type="datetimeFigureOut">
              <a:rPr lang="en-US" smtClean="0"/>
              <a:t>7/14/23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9AF252-25FF-FA45-B635-4AE2AB02A8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894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04EE7-27F9-CA4B-A813-4F9DBE34D822}" type="datetimeFigureOut">
              <a:rPr lang="en-US" smtClean="0"/>
              <a:t>7/14/23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9AF252-25FF-FA45-B635-4AE2AB02A8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7377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8171" y="4487671"/>
            <a:ext cx="15525572" cy="7487774"/>
          </a:xfrm>
        </p:spPr>
        <p:txBody>
          <a:bodyPr anchor="b"/>
          <a:lstStyle>
            <a:lvl1pPr>
              <a:defRPr sz="11812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8171" y="12046282"/>
            <a:ext cx="15525572" cy="3937644"/>
          </a:xfrm>
        </p:spPr>
        <p:txBody>
          <a:bodyPr/>
          <a:lstStyle>
            <a:lvl1pPr marL="0" indent="0">
              <a:buNone/>
              <a:defRPr sz="4725">
                <a:solidFill>
                  <a:schemeClr val="tx1"/>
                </a:solidFill>
              </a:defRPr>
            </a:lvl1pPr>
            <a:lvl2pPr marL="900044" indent="0">
              <a:buNone/>
              <a:defRPr sz="3937">
                <a:solidFill>
                  <a:schemeClr val="tx1">
                    <a:tint val="75000"/>
                  </a:schemeClr>
                </a:solidFill>
              </a:defRPr>
            </a:lvl2pPr>
            <a:lvl3pPr marL="1800088" indent="0">
              <a:buNone/>
              <a:defRPr sz="3543">
                <a:solidFill>
                  <a:schemeClr val="tx1">
                    <a:tint val="75000"/>
                  </a:schemeClr>
                </a:solidFill>
              </a:defRPr>
            </a:lvl3pPr>
            <a:lvl4pPr marL="2700132" indent="0">
              <a:buNone/>
              <a:defRPr sz="3150">
                <a:solidFill>
                  <a:schemeClr val="tx1">
                    <a:tint val="75000"/>
                  </a:schemeClr>
                </a:solidFill>
              </a:defRPr>
            </a:lvl4pPr>
            <a:lvl5pPr marL="3600176" indent="0">
              <a:buNone/>
              <a:defRPr sz="3150">
                <a:solidFill>
                  <a:schemeClr val="tx1">
                    <a:tint val="75000"/>
                  </a:schemeClr>
                </a:solidFill>
              </a:defRPr>
            </a:lvl5pPr>
            <a:lvl6pPr marL="4500220" indent="0">
              <a:buNone/>
              <a:defRPr sz="3150">
                <a:solidFill>
                  <a:schemeClr val="tx1">
                    <a:tint val="75000"/>
                  </a:schemeClr>
                </a:solidFill>
              </a:defRPr>
            </a:lvl6pPr>
            <a:lvl7pPr marL="5400264" indent="0">
              <a:buNone/>
              <a:defRPr sz="3150">
                <a:solidFill>
                  <a:schemeClr val="tx1">
                    <a:tint val="75000"/>
                  </a:schemeClr>
                </a:solidFill>
              </a:defRPr>
            </a:lvl7pPr>
            <a:lvl8pPr marL="6300307" indent="0">
              <a:buNone/>
              <a:defRPr sz="3150">
                <a:solidFill>
                  <a:schemeClr val="tx1">
                    <a:tint val="75000"/>
                  </a:schemeClr>
                </a:solidFill>
              </a:defRPr>
            </a:lvl8pPr>
            <a:lvl9pPr marL="7200351" indent="0">
              <a:buNone/>
              <a:defRPr sz="31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04EE7-27F9-CA4B-A813-4F9DBE34D822}" type="datetimeFigureOut">
              <a:rPr lang="en-US" smtClean="0"/>
              <a:t>7/14/23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9AF252-25FF-FA45-B635-4AE2AB02A8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3385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37545" y="4791843"/>
            <a:ext cx="7650282" cy="1142125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12836" y="4791843"/>
            <a:ext cx="7650282" cy="1142125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04EE7-27F9-CA4B-A813-4F9DBE34D822}" type="datetimeFigureOut">
              <a:rPr lang="en-US" smtClean="0"/>
              <a:t>7/14/23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9AF252-25FF-FA45-B635-4AE2AB02A8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685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9890" y="958373"/>
            <a:ext cx="15525572" cy="3479296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39892" y="4412664"/>
            <a:ext cx="7615123" cy="2162578"/>
          </a:xfrm>
        </p:spPr>
        <p:txBody>
          <a:bodyPr anchor="b"/>
          <a:lstStyle>
            <a:lvl1pPr marL="0" indent="0">
              <a:buNone/>
              <a:defRPr sz="4725" b="1"/>
            </a:lvl1pPr>
            <a:lvl2pPr marL="900044" indent="0">
              <a:buNone/>
              <a:defRPr sz="3937" b="1"/>
            </a:lvl2pPr>
            <a:lvl3pPr marL="1800088" indent="0">
              <a:buNone/>
              <a:defRPr sz="3543" b="1"/>
            </a:lvl3pPr>
            <a:lvl4pPr marL="2700132" indent="0">
              <a:buNone/>
              <a:defRPr sz="3150" b="1"/>
            </a:lvl4pPr>
            <a:lvl5pPr marL="3600176" indent="0">
              <a:buNone/>
              <a:defRPr sz="3150" b="1"/>
            </a:lvl5pPr>
            <a:lvl6pPr marL="4500220" indent="0">
              <a:buNone/>
              <a:defRPr sz="3150" b="1"/>
            </a:lvl6pPr>
            <a:lvl7pPr marL="5400264" indent="0">
              <a:buNone/>
              <a:defRPr sz="3150" b="1"/>
            </a:lvl7pPr>
            <a:lvl8pPr marL="6300307" indent="0">
              <a:buNone/>
              <a:defRPr sz="3150" b="1"/>
            </a:lvl8pPr>
            <a:lvl9pPr marL="7200351" indent="0">
              <a:buNone/>
              <a:defRPr sz="315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39892" y="6575242"/>
            <a:ext cx="7615123" cy="967119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112837" y="4412664"/>
            <a:ext cx="7652626" cy="2162578"/>
          </a:xfrm>
        </p:spPr>
        <p:txBody>
          <a:bodyPr anchor="b"/>
          <a:lstStyle>
            <a:lvl1pPr marL="0" indent="0">
              <a:buNone/>
              <a:defRPr sz="4725" b="1"/>
            </a:lvl1pPr>
            <a:lvl2pPr marL="900044" indent="0">
              <a:buNone/>
              <a:defRPr sz="3937" b="1"/>
            </a:lvl2pPr>
            <a:lvl3pPr marL="1800088" indent="0">
              <a:buNone/>
              <a:defRPr sz="3543" b="1"/>
            </a:lvl3pPr>
            <a:lvl4pPr marL="2700132" indent="0">
              <a:buNone/>
              <a:defRPr sz="3150" b="1"/>
            </a:lvl4pPr>
            <a:lvl5pPr marL="3600176" indent="0">
              <a:buNone/>
              <a:defRPr sz="3150" b="1"/>
            </a:lvl5pPr>
            <a:lvl6pPr marL="4500220" indent="0">
              <a:buNone/>
              <a:defRPr sz="3150" b="1"/>
            </a:lvl6pPr>
            <a:lvl7pPr marL="5400264" indent="0">
              <a:buNone/>
              <a:defRPr sz="3150" b="1"/>
            </a:lvl7pPr>
            <a:lvl8pPr marL="6300307" indent="0">
              <a:buNone/>
              <a:defRPr sz="3150" b="1"/>
            </a:lvl8pPr>
            <a:lvl9pPr marL="7200351" indent="0">
              <a:buNone/>
              <a:defRPr sz="315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112837" y="6575242"/>
            <a:ext cx="7652626" cy="967119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04EE7-27F9-CA4B-A813-4F9DBE34D822}" type="datetimeFigureOut">
              <a:rPr lang="en-US" smtClean="0"/>
              <a:t>7/14/23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9AF252-25FF-FA45-B635-4AE2AB02A8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7071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04EE7-27F9-CA4B-A813-4F9DBE34D822}" type="datetimeFigureOut">
              <a:rPr lang="en-US" smtClean="0"/>
              <a:t>7/14/23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9AF252-25FF-FA45-B635-4AE2AB02A8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0791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04EE7-27F9-CA4B-A813-4F9DBE34D822}" type="datetimeFigureOut">
              <a:rPr lang="en-US" smtClean="0"/>
              <a:t>7/14/23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9AF252-25FF-FA45-B635-4AE2AB02A8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7445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9890" y="1200044"/>
            <a:ext cx="5805682" cy="4200155"/>
          </a:xfrm>
        </p:spPr>
        <p:txBody>
          <a:bodyPr anchor="b"/>
          <a:lstStyle>
            <a:lvl1pPr>
              <a:defRPr sz="63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2626" y="2591766"/>
            <a:ext cx="9112836" cy="12792138"/>
          </a:xfrm>
        </p:spPr>
        <p:txBody>
          <a:bodyPr/>
          <a:lstStyle>
            <a:lvl1pPr>
              <a:defRPr sz="6300"/>
            </a:lvl1pPr>
            <a:lvl2pPr>
              <a:defRPr sz="5512"/>
            </a:lvl2pPr>
            <a:lvl3pPr>
              <a:defRPr sz="4725"/>
            </a:lvl3pPr>
            <a:lvl4pPr>
              <a:defRPr sz="3937"/>
            </a:lvl4pPr>
            <a:lvl5pPr>
              <a:defRPr sz="3937"/>
            </a:lvl5pPr>
            <a:lvl6pPr>
              <a:defRPr sz="3937"/>
            </a:lvl6pPr>
            <a:lvl7pPr>
              <a:defRPr sz="3937"/>
            </a:lvl7pPr>
            <a:lvl8pPr>
              <a:defRPr sz="3937"/>
            </a:lvl8pPr>
            <a:lvl9pPr>
              <a:defRPr sz="3937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39890" y="5400199"/>
            <a:ext cx="5805682" cy="10004536"/>
          </a:xfrm>
        </p:spPr>
        <p:txBody>
          <a:bodyPr/>
          <a:lstStyle>
            <a:lvl1pPr marL="0" indent="0">
              <a:buNone/>
              <a:defRPr sz="3150"/>
            </a:lvl1pPr>
            <a:lvl2pPr marL="900044" indent="0">
              <a:buNone/>
              <a:defRPr sz="2756"/>
            </a:lvl2pPr>
            <a:lvl3pPr marL="1800088" indent="0">
              <a:buNone/>
              <a:defRPr sz="2362"/>
            </a:lvl3pPr>
            <a:lvl4pPr marL="2700132" indent="0">
              <a:buNone/>
              <a:defRPr sz="1969"/>
            </a:lvl4pPr>
            <a:lvl5pPr marL="3600176" indent="0">
              <a:buNone/>
              <a:defRPr sz="1969"/>
            </a:lvl5pPr>
            <a:lvl6pPr marL="4500220" indent="0">
              <a:buNone/>
              <a:defRPr sz="1969"/>
            </a:lvl6pPr>
            <a:lvl7pPr marL="5400264" indent="0">
              <a:buNone/>
              <a:defRPr sz="1969"/>
            </a:lvl7pPr>
            <a:lvl8pPr marL="6300307" indent="0">
              <a:buNone/>
              <a:defRPr sz="1969"/>
            </a:lvl8pPr>
            <a:lvl9pPr marL="7200351" indent="0">
              <a:buNone/>
              <a:defRPr sz="1969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04EE7-27F9-CA4B-A813-4F9DBE34D822}" type="datetimeFigureOut">
              <a:rPr lang="en-US" smtClean="0"/>
              <a:t>7/14/23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9AF252-25FF-FA45-B635-4AE2AB02A8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7169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9890" y="1200044"/>
            <a:ext cx="5805682" cy="4200155"/>
          </a:xfrm>
        </p:spPr>
        <p:txBody>
          <a:bodyPr anchor="b"/>
          <a:lstStyle>
            <a:lvl1pPr>
              <a:defRPr sz="63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652626" y="2591766"/>
            <a:ext cx="9112836" cy="12792138"/>
          </a:xfrm>
        </p:spPr>
        <p:txBody>
          <a:bodyPr anchor="t"/>
          <a:lstStyle>
            <a:lvl1pPr marL="0" indent="0">
              <a:buNone/>
              <a:defRPr sz="6300"/>
            </a:lvl1pPr>
            <a:lvl2pPr marL="900044" indent="0">
              <a:buNone/>
              <a:defRPr sz="5512"/>
            </a:lvl2pPr>
            <a:lvl3pPr marL="1800088" indent="0">
              <a:buNone/>
              <a:defRPr sz="4725"/>
            </a:lvl3pPr>
            <a:lvl4pPr marL="2700132" indent="0">
              <a:buNone/>
              <a:defRPr sz="3937"/>
            </a:lvl4pPr>
            <a:lvl5pPr marL="3600176" indent="0">
              <a:buNone/>
              <a:defRPr sz="3937"/>
            </a:lvl5pPr>
            <a:lvl6pPr marL="4500220" indent="0">
              <a:buNone/>
              <a:defRPr sz="3937"/>
            </a:lvl6pPr>
            <a:lvl7pPr marL="5400264" indent="0">
              <a:buNone/>
              <a:defRPr sz="3937"/>
            </a:lvl7pPr>
            <a:lvl8pPr marL="6300307" indent="0">
              <a:buNone/>
              <a:defRPr sz="3937"/>
            </a:lvl8pPr>
            <a:lvl9pPr marL="7200351" indent="0">
              <a:buNone/>
              <a:defRPr sz="3937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39890" y="5400199"/>
            <a:ext cx="5805682" cy="10004536"/>
          </a:xfrm>
        </p:spPr>
        <p:txBody>
          <a:bodyPr/>
          <a:lstStyle>
            <a:lvl1pPr marL="0" indent="0">
              <a:buNone/>
              <a:defRPr sz="3150"/>
            </a:lvl1pPr>
            <a:lvl2pPr marL="900044" indent="0">
              <a:buNone/>
              <a:defRPr sz="2756"/>
            </a:lvl2pPr>
            <a:lvl3pPr marL="1800088" indent="0">
              <a:buNone/>
              <a:defRPr sz="2362"/>
            </a:lvl3pPr>
            <a:lvl4pPr marL="2700132" indent="0">
              <a:buNone/>
              <a:defRPr sz="1969"/>
            </a:lvl4pPr>
            <a:lvl5pPr marL="3600176" indent="0">
              <a:buNone/>
              <a:defRPr sz="1969"/>
            </a:lvl5pPr>
            <a:lvl6pPr marL="4500220" indent="0">
              <a:buNone/>
              <a:defRPr sz="1969"/>
            </a:lvl6pPr>
            <a:lvl7pPr marL="5400264" indent="0">
              <a:buNone/>
              <a:defRPr sz="1969"/>
            </a:lvl7pPr>
            <a:lvl8pPr marL="6300307" indent="0">
              <a:buNone/>
              <a:defRPr sz="1969"/>
            </a:lvl8pPr>
            <a:lvl9pPr marL="7200351" indent="0">
              <a:buNone/>
              <a:defRPr sz="1969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04EE7-27F9-CA4B-A813-4F9DBE34D822}" type="datetimeFigureOut">
              <a:rPr lang="en-US" smtClean="0"/>
              <a:t>7/14/23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9AF252-25FF-FA45-B635-4AE2AB02A8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9625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37546" y="958373"/>
            <a:ext cx="15525572" cy="34792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37546" y="4791843"/>
            <a:ext cx="15525572" cy="114212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37546" y="16683952"/>
            <a:ext cx="4050149" cy="95836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36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F04EE7-27F9-CA4B-A813-4F9DBE34D822}" type="datetimeFigureOut">
              <a:rPr lang="en-US" smtClean="0"/>
              <a:t>7/14/23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962720" y="16683952"/>
            <a:ext cx="6075224" cy="95836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36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712968" y="16683952"/>
            <a:ext cx="4050149" cy="95836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36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9AF252-25FF-FA45-B635-4AE2AB02A8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7930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800088" rtl="0" eaLnBrk="1" latinLnBrk="0" hangingPunct="1">
        <a:lnSpc>
          <a:spcPct val="90000"/>
        </a:lnSpc>
        <a:spcBef>
          <a:spcPct val="0"/>
        </a:spcBef>
        <a:buNone/>
        <a:defRPr sz="8662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0022" indent="-450022" algn="l" defTabSz="1800088" rtl="0" eaLnBrk="1" latinLnBrk="0" hangingPunct="1">
        <a:lnSpc>
          <a:spcPct val="90000"/>
        </a:lnSpc>
        <a:spcBef>
          <a:spcPts val="1969"/>
        </a:spcBef>
        <a:buFont typeface="Arial" panose="020B0604020202020204" pitchFamily="34" charset="0"/>
        <a:buChar char="•"/>
        <a:defRPr sz="5512" kern="1200">
          <a:solidFill>
            <a:schemeClr val="tx1"/>
          </a:solidFill>
          <a:latin typeface="+mn-lt"/>
          <a:ea typeface="+mn-ea"/>
          <a:cs typeface="+mn-cs"/>
        </a:defRPr>
      </a:lvl1pPr>
      <a:lvl2pPr marL="1350066" indent="-450022" algn="l" defTabSz="1800088" rtl="0" eaLnBrk="1" latinLnBrk="0" hangingPunct="1">
        <a:lnSpc>
          <a:spcPct val="90000"/>
        </a:lnSpc>
        <a:spcBef>
          <a:spcPts val="984"/>
        </a:spcBef>
        <a:buFont typeface="Arial" panose="020B0604020202020204" pitchFamily="34" charset="0"/>
        <a:buChar char="•"/>
        <a:defRPr sz="4725" kern="1200">
          <a:solidFill>
            <a:schemeClr val="tx1"/>
          </a:solidFill>
          <a:latin typeface="+mn-lt"/>
          <a:ea typeface="+mn-ea"/>
          <a:cs typeface="+mn-cs"/>
        </a:defRPr>
      </a:lvl2pPr>
      <a:lvl3pPr marL="2250110" indent="-450022" algn="l" defTabSz="1800088" rtl="0" eaLnBrk="1" latinLnBrk="0" hangingPunct="1">
        <a:lnSpc>
          <a:spcPct val="90000"/>
        </a:lnSpc>
        <a:spcBef>
          <a:spcPts val="984"/>
        </a:spcBef>
        <a:buFont typeface="Arial" panose="020B0604020202020204" pitchFamily="34" charset="0"/>
        <a:buChar char="•"/>
        <a:defRPr sz="3937" kern="1200">
          <a:solidFill>
            <a:schemeClr val="tx1"/>
          </a:solidFill>
          <a:latin typeface="+mn-lt"/>
          <a:ea typeface="+mn-ea"/>
          <a:cs typeface="+mn-cs"/>
        </a:defRPr>
      </a:lvl3pPr>
      <a:lvl4pPr marL="3150154" indent="-450022" algn="l" defTabSz="1800088" rtl="0" eaLnBrk="1" latinLnBrk="0" hangingPunct="1">
        <a:lnSpc>
          <a:spcPct val="90000"/>
        </a:lnSpc>
        <a:spcBef>
          <a:spcPts val="984"/>
        </a:spcBef>
        <a:buFont typeface="Arial" panose="020B0604020202020204" pitchFamily="34" charset="0"/>
        <a:buChar char="•"/>
        <a:defRPr sz="3543" kern="1200">
          <a:solidFill>
            <a:schemeClr val="tx1"/>
          </a:solidFill>
          <a:latin typeface="+mn-lt"/>
          <a:ea typeface="+mn-ea"/>
          <a:cs typeface="+mn-cs"/>
        </a:defRPr>
      </a:lvl4pPr>
      <a:lvl5pPr marL="4050198" indent="-450022" algn="l" defTabSz="1800088" rtl="0" eaLnBrk="1" latinLnBrk="0" hangingPunct="1">
        <a:lnSpc>
          <a:spcPct val="90000"/>
        </a:lnSpc>
        <a:spcBef>
          <a:spcPts val="984"/>
        </a:spcBef>
        <a:buFont typeface="Arial" panose="020B0604020202020204" pitchFamily="34" charset="0"/>
        <a:buChar char="•"/>
        <a:defRPr sz="3543" kern="1200">
          <a:solidFill>
            <a:schemeClr val="tx1"/>
          </a:solidFill>
          <a:latin typeface="+mn-lt"/>
          <a:ea typeface="+mn-ea"/>
          <a:cs typeface="+mn-cs"/>
        </a:defRPr>
      </a:lvl5pPr>
      <a:lvl6pPr marL="4950242" indent="-450022" algn="l" defTabSz="1800088" rtl="0" eaLnBrk="1" latinLnBrk="0" hangingPunct="1">
        <a:lnSpc>
          <a:spcPct val="90000"/>
        </a:lnSpc>
        <a:spcBef>
          <a:spcPts val="984"/>
        </a:spcBef>
        <a:buFont typeface="Arial" panose="020B0604020202020204" pitchFamily="34" charset="0"/>
        <a:buChar char="•"/>
        <a:defRPr sz="3543" kern="1200">
          <a:solidFill>
            <a:schemeClr val="tx1"/>
          </a:solidFill>
          <a:latin typeface="+mn-lt"/>
          <a:ea typeface="+mn-ea"/>
          <a:cs typeface="+mn-cs"/>
        </a:defRPr>
      </a:lvl6pPr>
      <a:lvl7pPr marL="5850285" indent="-450022" algn="l" defTabSz="1800088" rtl="0" eaLnBrk="1" latinLnBrk="0" hangingPunct="1">
        <a:lnSpc>
          <a:spcPct val="90000"/>
        </a:lnSpc>
        <a:spcBef>
          <a:spcPts val="984"/>
        </a:spcBef>
        <a:buFont typeface="Arial" panose="020B0604020202020204" pitchFamily="34" charset="0"/>
        <a:buChar char="•"/>
        <a:defRPr sz="3543" kern="1200">
          <a:solidFill>
            <a:schemeClr val="tx1"/>
          </a:solidFill>
          <a:latin typeface="+mn-lt"/>
          <a:ea typeface="+mn-ea"/>
          <a:cs typeface="+mn-cs"/>
        </a:defRPr>
      </a:lvl7pPr>
      <a:lvl8pPr marL="6750329" indent="-450022" algn="l" defTabSz="1800088" rtl="0" eaLnBrk="1" latinLnBrk="0" hangingPunct="1">
        <a:lnSpc>
          <a:spcPct val="90000"/>
        </a:lnSpc>
        <a:spcBef>
          <a:spcPts val="984"/>
        </a:spcBef>
        <a:buFont typeface="Arial" panose="020B0604020202020204" pitchFamily="34" charset="0"/>
        <a:buChar char="•"/>
        <a:defRPr sz="3543" kern="1200">
          <a:solidFill>
            <a:schemeClr val="tx1"/>
          </a:solidFill>
          <a:latin typeface="+mn-lt"/>
          <a:ea typeface="+mn-ea"/>
          <a:cs typeface="+mn-cs"/>
        </a:defRPr>
      </a:lvl8pPr>
      <a:lvl9pPr marL="7650373" indent="-450022" algn="l" defTabSz="1800088" rtl="0" eaLnBrk="1" latinLnBrk="0" hangingPunct="1">
        <a:lnSpc>
          <a:spcPct val="90000"/>
        </a:lnSpc>
        <a:spcBef>
          <a:spcPts val="984"/>
        </a:spcBef>
        <a:buFont typeface="Arial" panose="020B0604020202020204" pitchFamily="34" charset="0"/>
        <a:buChar char="•"/>
        <a:defRPr sz="354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00088" rtl="0" eaLnBrk="1" latinLnBrk="0" hangingPunct="1">
        <a:defRPr sz="3543" kern="1200">
          <a:solidFill>
            <a:schemeClr val="tx1"/>
          </a:solidFill>
          <a:latin typeface="+mn-lt"/>
          <a:ea typeface="+mn-ea"/>
          <a:cs typeface="+mn-cs"/>
        </a:defRPr>
      </a:lvl1pPr>
      <a:lvl2pPr marL="900044" algn="l" defTabSz="1800088" rtl="0" eaLnBrk="1" latinLnBrk="0" hangingPunct="1">
        <a:defRPr sz="3543" kern="1200">
          <a:solidFill>
            <a:schemeClr val="tx1"/>
          </a:solidFill>
          <a:latin typeface="+mn-lt"/>
          <a:ea typeface="+mn-ea"/>
          <a:cs typeface="+mn-cs"/>
        </a:defRPr>
      </a:lvl2pPr>
      <a:lvl3pPr marL="1800088" algn="l" defTabSz="1800088" rtl="0" eaLnBrk="1" latinLnBrk="0" hangingPunct="1">
        <a:defRPr sz="3543" kern="1200">
          <a:solidFill>
            <a:schemeClr val="tx1"/>
          </a:solidFill>
          <a:latin typeface="+mn-lt"/>
          <a:ea typeface="+mn-ea"/>
          <a:cs typeface="+mn-cs"/>
        </a:defRPr>
      </a:lvl3pPr>
      <a:lvl4pPr marL="2700132" algn="l" defTabSz="1800088" rtl="0" eaLnBrk="1" latinLnBrk="0" hangingPunct="1">
        <a:defRPr sz="3543" kern="1200">
          <a:solidFill>
            <a:schemeClr val="tx1"/>
          </a:solidFill>
          <a:latin typeface="+mn-lt"/>
          <a:ea typeface="+mn-ea"/>
          <a:cs typeface="+mn-cs"/>
        </a:defRPr>
      </a:lvl4pPr>
      <a:lvl5pPr marL="3600176" algn="l" defTabSz="1800088" rtl="0" eaLnBrk="1" latinLnBrk="0" hangingPunct="1">
        <a:defRPr sz="3543" kern="1200">
          <a:solidFill>
            <a:schemeClr val="tx1"/>
          </a:solidFill>
          <a:latin typeface="+mn-lt"/>
          <a:ea typeface="+mn-ea"/>
          <a:cs typeface="+mn-cs"/>
        </a:defRPr>
      </a:lvl5pPr>
      <a:lvl6pPr marL="4500220" algn="l" defTabSz="1800088" rtl="0" eaLnBrk="1" latinLnBrk="0" hangingPunct="1">
        <a:defRPr sz="3543" kern="1200">
          <a:solidFill>
            <a:schemeClr val="tx1"/>
          </a:solidFill>
          <a:latin typeface="+mn-lt"/>
          <a:ea typeface="+mn-ea"/>
          <a:cs typeface="+mn-cs"/>
        </a:defRPr>
      </a:lvl6pPr>
      <a:lvl7pPr marL="5400264" algn="l" defTabSz="1800088" rtl="0" eaLnBrk="1" latinLnBrk="0" hangingPunct="1">
        <a:defRPr sz="3543" kern="1200">
          <a:solidFill>
            <a:schemeClr val="tx1"/>
          </a:solidFill>
          <a:latin typeface="+mn-lt"/>
          <a:ea typeface="+mn-ea"/>
          <a:cs typeface="+mn-cs"/>
        </a:defRPr>
      </a:lvl7pPr>
      <a:lvl8pPr marL="6300307" algn="l" defTabSz="1800088" rtl="0" eaLnBrk="1" latinLnBrk="0" hangingPunct="1">
        <a:defRPr sz="3543" kern="1200">
          <a:solidFill>
            <a:schemeClr val="tx1"/>
          </a:solidFill>
          <a:latin typeface="+mn-lt"/>
          <a:ea typeface="+mn-ea"/>
          <a:cs typeface="+mn-cs"/>
        </a:defRPr>
      </a:lvl8pPr>
      <a:lvl9pPr marL="7200351" algn="l" defTabSz="1800088" rtl="0" eaLnBrk="1" latinLnBrk="0" hangingPunct="1">
        <a:defRPr sz="354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3.wdp"/><Relationship Id="rId4" Type="http://schemas.microsoft.com/office/2007/relationships/hdphoto" Target="../media/hdphoto2.wdp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6.png"/><Relationship Id="rId18" Type="http://schemas.openxmlformats.org/officeDocument/2006/relationships/image" Target="../media/image31.png"/><Relationship Id="rId26" Type="http://schemas.openxmlformats.org/officeDocument/2006/relationships/image" Target="../media/image39.png"/><Relationship Id="rId39" Type="http://schemas.openxmlformats.org/officeDocument/2006/relationships/image" Target="../media/image52.png"/><Relationship Id="rId21" Type="http://schemas.openxmlformats.org/officeDocument/2006/relationships/image" Target="../media/image34.png"/><Relationship Id="rId34" Type="http://schemas.openxmlformats.org/officeDocument/2006/relationships/image" Target="../media/image47.png"/><Relationship Id="rId42" Type="http://schemas.openxmlformats.org/officeDocument/2006/relationships/image" Target="../media/image55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29.png"/><Relationship Id="rId20" Type="http://schemas.openxmlformats.org/officeDocument/2006/relationships/image" Target="../media/image33.png"/><Relationship Id="rId29" Type="http://schemas.openxmlformats.org/officeDocument/2006/relationships/image" Target="../media/image42.png"/><Relationship Id="rId41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24" Type="http://schemas.openxmlformats.org/officeDocument/2006/relationships/image" Target="../media/image37.png"/><Relationship Id="rId32" Type="http://schemas.openxmlformats.org/officeDocument/2006/relationships/image" Target="../media/image45.png"/><Relationship Id="rId37" Type="http://schemas.openxmlformats.org/officeDocument/2006/relationships/image" Target="../media/image50.png"/><Relationship Id="rId40" Type="http://schemas.openxmlformats.org/officeDocument/2006/relationships/image" Target="../media/image53.png"/><Relationship Id="rId5" Type="http://schemas.openxmlformats.org/officeDocument/2006/relationships/image" Target="../media/image18.png"/><Relationship Id="rId15" Type="http://schemas.openxmlformats.org/officeDocument/2006/relationships/image" Target="../media/image28.png"/><Relationship Id="rId23" Type="http://schemas.openxmlformats.org/officeDocument/2006/relationships/image" Target="../media/image36.png"/><Relationship Id="rId28" Type="http://schemas.openxmlformats.org/officeDocument/2006/relationships/image" Target="../media/image41.png"/><Relationship Id="rId36" Type="http://schemas.openxmlformats.org/officeDocument/2006/relationships/image" Target="../media/image49.png"/><Relationship Id="rId10" Type="http://schemas.openxmlformats.org/officeDocument/2006/relationships/image" Target="../media/image23.png"/><Relationship Id="rId19" Type="http://schemas.openxmlformats.org/officeDocument/2006/relationships/image" Target="../media/image32.png"/><Relationship Id="rId31" Type="http://schemas.openxmlformats.org/officeDocument/2006/relationships/image" Target="../media/image44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4" Type="http://schemas.openxmlformats.org/officeDocument/2006/relationships/image" Target="../media/image27.png"/><Relationship Id="rId22" Type="http://schemas.openxmlformats.org/officeDocument/2006/relationships/image" Target="../media/image35.png"/><Relationship Id="rId27" Type="http://schemas.openxmlformats.org/officeDocument/2006/relationships/image" Target="../media/image40.png"/><Relationship Id="rId30" Type="http://schemas.openxmlformats.org/officeDocument/2006/relationships/image" Target="../media/image43.png"/><Relationship Id="rId35" Type="http://schemas.openxmlformats.org/officeDocument/2006/relationships/image" Target="../media/image48.png"/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12" Type="http://schemas.openxmlformats.org/officeDocument/2006/relationships/image" Target="../media/image25.png"/><Relationship Id="rId17" Type="http://schemas.openxmlformats.org/officeDocument/2006/relationships/image" Target="../media/image30.png"/><Relationship Id="rId25" Type="http://schemas.openxmlformats.org/officeDocument/2006/relationships/image" Target="../media/image38.png"/><Relationship Id="rId33" Type="http://schemas.openxmlformats.org/officeDocument/2006/relationships/image" Target="../media/image46.png"/><Relationship Id="rId38" Type="http://schemas.openxmlformats.org/officeDocument/2006/relationships/image" Target="../media/image51.png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5.png"/><Relationship Id="rId18" Type="http://schemas.openxmlformats.org/officeDocument/2006/relationships/image" Target="../media/image31.png"/><Relationship Id="rId26" Type="http://schemas.openxmlformats.org/officeDocument/2006/relationships/image" Target="../media/image39.png"/><Relationship Id="rId39" Type="http://schemas.openxmlformats.org/officeDocument/2006/relationships/image" Target="../media/image87.png"/><Relationship Id="rId21" Type="http://schemas.openxmlformats.org/officeDocument/2006/relationships/image" Target="../media/image72.png"/><Relationship Id="rId34" Type="http://schemas.openxmlformats.org/officeDocument/2006/relationships/image" Target="../media/image82.png"/><Relationship Id="rId42" Type="http://schemas.openxmlformats.org/officeDocument/2006/relationships/image" Target="../media/image90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68.png"/><Relationship Id="rId20" Type="http://schemas.openxmlformats.org/officeDocument/2006/relationships/image" Target="../media/image71.png"/><Relationship Id="rId29" Type="http://schemas.openxmlformats.org/officeDocument/2006/relationships/image" Target="../media/image77.png"/><Relationship Id="rId41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11" Type="http://schemas.openxmlformats.org/officeDocument/2006/relationships/image" Target="../media/image63.png"/><Relationship Id="rId24" Type="http://schemas.openxmlformats.org/officeDocument/2006/relationships/image" Target="../media/image37.png"/><Relationship Id="rId32" Type="http://schemas.openxmlformats.org/officeDocument/2006/relationships/image" Target="../media/image80.png"/><Relationship Id="rId37" Type="http://schemas.openxmlformats.org/officeDocument/2006/relationships/image" Target="../media/image85.png"/><Relationship Id="rId40" Type="http://schemas.openxmlformats.org/officeDocument/2006/relationships/image" Target="../media/image88.png"/><Relationship Id="rId5" Type="http://schemas.openxmlformats.org/officeDocument/2006/relationships/image" Target="../media/image57.png"/><Relationship Id="rId15" Type="http://schemas.openxmlformats.org/officeDocument/2006/relationships/image" Target="../media/image67.png"/><Relationship Id="rId23" Type="http://schemas.openxmlformats.org/officeDocument/2006/relationships/image" Target="../media/image74.png"/><Relationship Id="rId28" Type="http://schemas.openxmlformats.org/officeDocument/2006/relationships/image" Target="../media/image76.png"/><Relationship Id="rId36" Type="http://schemas.openxmlformats.org/officeDocument/2006/relationships/image" Target="../media/image84.png"/><Relationship Id="rId10" Type="http://schemas.openxmlformats.org/officeDocument/2006/relationships/image" Target="../media/image62.png"/><Relationship Id="rId19" Type="http://schemas.openxmlformats.org/officeDocument/2006/relationships/image" Target="../media/image70.png"/><Relationship Id="rId31" Type="http://schemas.openxmlformats.org/officeDocument/2006/relationships/image" Target="../media/image79.png"/><Relationship Id="rId44" Type="http://schemas.openxmlformats.org/officeDocument/2006/relationships/image" Target="../media/image92.png"/><Relationship Id="rId4" Type="http://schemas.openxmlformats.org/officeDocument/2006/relationships/image" Target="../media/image17.png"/><Relationship Id="rId9" Type="http://schemas.openxmlformats.org/officeDocument/2006/relationships/image" Target="../media/image61.png"/><Relationship Id="rId14" Type="http://schemas.openxmlformats.org/officeDocument/2006/relationships/image" Target="../media/image66.png"/><Relationship Id="rId22" Type="http://schemas.openxmlformats.org/officeDocument/2006/relationships/image" Target="../media/image73.png"/><Relationship Id="rId27" Type="http://schemas.openxmlformats.org/officeDocument/2006/relationships/image" Target="../media/image40.png"/><Relationship Id="rId30" Type="http://schemas.openxmlformats.org/officeDocument/2006/relationships/image" Target="../media/image78.png"/><Relationship Id="rId35" Type="http://schemas.openxmlformats.org/officeDocument/2006/relationships/image" Target="../media/image83.png"/><Relationship Id="rId43" Type="http://schemas.openxmlformats.org/officeDocument/2006/relationships/image" Target="../media/image91.png"/><Relationship Id="rId8" Type="http://schemas.openxmlformats.org/officeDocument/2006/relationships/image" Target="../media/image60.png"/><Relationship Id="rId3" Type="http://schemas.openxmlformats.org/officeDocument/2006/relationships/image" Target="../media/image56.png"/><Relationship Id="rId12" Type="http://schemas.openxmlformats.org/officeDocument/2006/relationships/image" Target="../media/image64.png"/><Relationship Id="rId17" Type="http://schemas.openxmlformats.org/officeDocument/2006/relationships/image" Target="../media/image69.png"/><Relationship Id="rId25" Type="http://schemas.openxmlformats.org/officeDocument/2006/relationships/image" Target="../media/image75.png"/><Relationship Id="rId33" Type="http://schemas.openxmlformats.org/officeDocument/2006/relationships/image" Target="../media/image81.png"/><Relationship Id="rId38" Type="http://schemas.openxmlformats.org/officeDocument/2006/relationships/image" Target="../media/image86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9.wdp"/><Relationship Id="rId13" Type="http://schemas.microsoft.com/office/2007/relationships/hdphoto" Target="../media/hdphoto14.wdp"/><Relationship Id="rId3" Type="http://schemas.microsoft.com/office/2007/relationships/hdphoto" Target="../media/hdphoto4.wdp"/><Relationship Id="rId7" Type="http://schemas.microsoft.com/office/2007/relationships/hdphoto" Target="../media/hdphoto8.wdp"/><Relationship Id="rId12" Type="http://schemas.microsoft.com/office/2007/relationships/hdphoto" Target="../media/hdphoto1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7.wdp"/><Relationship Id="rId11" Type="http://schemas.microsoft.com/office/2007/relationships/hdphoto" Target="../media/hdphoto12.wdp"/><Relationship Id="rId5" Type="http://schemas.microsoft.com/office/2007/relationships/hdphoto" Target="../media/hdphoto6.wdp"/><Relationship Id="rId10" Type="http://schemas.microsoft.com/office/2007/relationships/hdphoto" Target="../media/hdphoto11.wdp"/><Relationship Id="rId4" Type="http://schemas.microsoft.com/office/2007/relationships/hdphoto" Target="../media/hdphoto5.wdp"/><Relationship Id="rId9" Type="http://schemas.microsoft.com/office/2007/relationships/hdphoto" Target="../media/hdphoto10.wdp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5.wdp"/><Relationship Id="rId7" Type="http://schemas.microsoft.com/office/2007/relationships/hdphoto" Target="../media/hdphoto19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8.wdp"/><Relationship Id="rId5" Type="http://schemas.microsoft.com/office/2007/relationships/hdphoto" Target="../media/hdphoto17.wdp"/><Relationship Id="rId4" Type="http://schemas.microsoft.com/office/2007/relationships/hdphoto" Target="../media/hdphoto16.wdp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0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2.wdp"/><Relationship Id="rId4" Type="http://schemas.microsoft.com/office/2007/relationships/hdphoto" Target="../media/hdphoto21.wdp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7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9.wdp"/><Relationship Id="rId4" Type="http://schemas.microsoft.com/office/2007/relationships/hdphoto" Target="../media/hdphoto18.wdp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8.png"/><Relationship Id="rId18" Type="http://schemas.openxmlformats.org/officeDocument/2006/relationships/image" Target="../media/image13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2.png"/><Relationship Id="rId12" Type="http://schemas.openxmlformats.org/officeDocument/2006/relationships/image" Target="../media/image7.png"/><Relationship Id="rId17" Type="http://schemas.openxmlformats.org/officeDocument/2006/relationships/image" Target="../media/image12.png"/><Relationship Id="rId2" Type="http://schemas.openxmlformats.org/officeDocument/2006/relationships/diagramData" Target="../diagrams/data1.xml"/><Relationship Id="rId16" Type="http://schemas.openxmlformats.org/officeDocument/2006/relationships/image" Target="../media/image11.png"/><Relationship Id="rId20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openxmlformats.org/officeDocument/2006/relationships/image" Target="../media/image6.png"/><Relationship Id="rId5" Type="http://schemas.openxmlformats.org/officeDocument/2006/relationships/diagramColors" Target="../diagrams/colors1.xml"/><Relationship Id="rId15" Type="http://schemas.openxmlformats.org/officeDocument/2006/relationships/image" Target="../media/image10.png"/><Relationship Id="rId10" Type="http://schemas.openxmlformats.org/officeDocument/2006/relationships/image" Target="../media/image5.png"/><Relationship Id="rId19" Type="http://schemas.openxmlformats.org/officeDocument/2006/relationships/image" Target="../media/image14.pn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4.png"/><Relationship Id="rId1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F0D3BB8D-213E-9E78-FEC3-4BBFFBF62BC7}"/>
              </a:ext>
            </a:extLst>
          </p:cNvPr>
          <p:cNvGrpSpPr/>
          <p:nvPr/>
        </p:nvGrpSpPr>
        <p:grpSpPr>
          <a:xfrm>
            <a:off x="2904331" y="5923756"/>
            <a:ext cx="6858002" cy="3549650"/>
            <a:chOff x="4452939" y="2038350"/>
            <a:chExt cx="6858002" cy="3549650"/>
          </a:xfrm>
        </p:grpSpPr>
        <p:pic>
          <p:nvPicPr>
            <p:cNvPr id="5" name="Picture 2" descr="Bracket Symbol Png - Curly Bracket Png Clipart #829991">
              <a:extLst>
                <a:ext uri="{FF2B5EF4-FFF2-40B4-BE49-F238E27FC236}">
                  <a16:creationId xmlns:a16="http://schemas.microsoft.com/office/drawing/2014/main" id="{4F097605-5525-07E5-71CA-7EB2D6FC0A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665" b="95005" l="10000" r="90238">
                          <a14:foregroundMark x1="47143" y1="7717" x2="47143" y2="7717"/>
                          <a14:foregroundMark x1="34762" y1="3971" x2="34762" y2="3971"/>
                          <a14:foregroundMark x1="37143" y1="92091" x2="37143" y2="92091"/>
                          <a14:foregroundMark x1="90476" y1="48319" x2="90476" y2="48319"/>
                          <a14:foregroundMark x1="12262" y1="95005" x2="12262" y2="95005"/>
                          <a14:foregroundMark x1="10714" y1="1665" x2="10714" y2="166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6959602" y="1236663"/>
              <a:ext cx="1844675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2" descr="Bracket Symbol Png - Curly Bracket Png Clipart #829991">
              <a:extLst>
                <a:ext uri="{FF2B5EF4-FFF2-40B4-BE49-F238E27FC236}">
                  <a16:creationId xmlns:a16="http://schemas.microsoft.com/office/drawing/2014/main" id="{511262B8-3192-2F94-43A8-9322E76E8F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665" b="95005" l="10000" r="90238">
                          <a14:foregroundMark x1="47143" y1="7717" x2="47143" y2="7717"/>
                          <a14:foregroundMark x1="34762" y1="3971" x2="34762" y2="3971"/>
                          <a14:foregroundMark x1="37143" y1="92091" x2="37143" y2="92091"/>
                          <a14:foregroundMark x1="90476" y1="48319" x2="90476" y2="48319"/>
                          <a14:foregroundMark x1="12262" y1="95005" x2="12262" y2="95005"/>
                          <a14:foregroundMark x1="10714" y1="1665" x2="10714" y2="166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6959603" y="-468312"/>
              <a:ext cx="1844675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735B62BB-28B0-32A6-3A13-FCCD9EB0352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210927" y="2143125"/>
              <a:ext cx="0" cy="173990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23D0BEE-0554-F610-D639-0AFFEBD325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91077" y="2143125"/>
              <a:ext cx="0" cy="173990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" name="Picture 2" descr="Bracket Symbol Png - Curly Bracket Png Clipart #829991">
              <a:extLst>
                <a:ext uri="{FF2B5EF4-FFF2-40B4-BE49-F238E27FC236}">
                  <a16:creationId xmlns:a16="http://schemas.microsoft.com/office/drawing/2014/main" id="{464F62C3-2E29-A4AE-2432-A12FD1D4C0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665" b="95005" l="10000" r="90238">
                          <a14:foregroundMark x1="47143" y1="7717" x2="47143" y2="7717"/>
                          <a14:foregroundMark x1="34762" y1="3971" x2="34762" y2="3971"/>
                          <a14:foregroundMark x1="37143" y1="92091" x2="37143" y2="92091"/>
                          <a14:foregroundMark x1="90476" y1="48319" x2="90476" y2="48319"/>
                          <a14:foregroundMark x1="12262" y1="95005" x2="12262" y2="95005"/>
                          <a14:foregroundMark x1="10714" y1="1665" x2="10714" y2="166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6959601" y="384176"/>
              <a:ext cx="1844675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8606153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D1CA873-1AFD-AE0A-EB84-AE360F9FCF0D}"/>
              </a:ext>
            </a:extLst>
          </p:cNvPr>
          <p:cNvSpPr txBox="1"/>
          <p:nvPr/>
        </p:nvSpPr>
        <p:spPr>
          <a:xfrm>
            <a:off x="7908690" y="18172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cxnSp>
        <p:nvCxnSpPr>
          <p:cNvPr id="155" name="AutoShape 6">
            <a:extLst>
              <a:ext uri="{FF2B5EF4-FFF2-40B4-BE49-F238E27FC236}">
                <a16:creationId xmlns:a16="http://schemas.microsoft.com/office/drawing/2014/main" id="{57B15E1B-5159-D5C2-0877-3C046D50913E}"/>
              </a:ext>
            </a:extLst>
          </p:cNvPr>
          <p:cNvCxnSpPr>
            <a:cxnSpLocks noChangeShapeType="1"/>
            <a:stCxn id="202" idx="3"/>
            <a:endCxn id="94" idx="1"/>
          </p:cNvCxnSpPr>
          <p:nvPr/>
        </p:nvCxnSpPr>
        <p:spPr bwMode="auto">
          <a:xfrm>
            <a:off x="5619409" y="735718"/>
            <a:ext cx="1869591" cy="21449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sp>
        <p:nvSpPr>
          <p:cNvPr id="162" name="Oval 161">
            <a:extLst>
              <a:ext uri="{FF2B5EF4-FFF2-40B4-BE49-F238E27FC236}">
                <a16:creationId xmlns:a16="http://schemas.microsoft.com/office/drawing/2014/main" id="{1F502CE5-1EB6-2EEC-A6FE-C628EFF59274}"/>
              </a:ext>
            </a:extLst>
          </p:cNvPr>
          <p:cNvSpPr/>
          <p:nvPr/>
        </p:nvSpPr>
        <p:spPr>
          <a:xfrm>
            <a:off x="7427946" y="1205782"/>
            <a:ext cx="416903" cy="416903"/>
          </a:xfrm>
          <a:prstGeom prst="ellipse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63" name="AutoShape 6">
            <a:extLst>
              <a:ext uri="{FF2B5EF4-FFF2-40B4-BE49-F238E27FC236}">
                <a16:creationId xmlns:a16="http://schemas.microsoft.com/office/drawing/2014/main" id="{14ACD14A-0CCF-B0A3-0317-B717E38BB76B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7868203" y="1404806"/>
            <a:ext cx="339154" cy="0"/>
          </a:xfrm>
          <a:prstGeom prst="straightConnector1">
            <a:avLst/>
          </a:prstGeom>
          <a:noFill/>
          <a:ln w="3175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7" name="TextBox 166">
                <a:extLst>
                  <a:ext uri="{FF2B5EF4-FFF2-40B4-BE49-F238E27FC236}">
                    <a16:creationId xmlns:a16="http://schemas.microsoft.com/office/drawing/2014/main" id="{92E93507-5135-86AD-D8E2-4BB0DB2E6456}"/>
                  </a:ext>
                </a:extLst>
              </p:cNvPr>
              <p:cNvSpPr txBox="1"/>
              <p:nvPr/>
            </p:nvSpPr>
            <p:spPr>
              <a:xfrm>
                <a:off x="8173979" y="1220054"/>
                <a:ext cx="131828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7" name="TextBox 166">
                <a:extLst>
                  <a:ext uri="{FF2B5EF4-FFF2-40B4-BE49-F238E27FC236}">
                    <a16:creationId xmlns:a16="http://schemas.microsoft.com/office/drawing/2014/main" id="{92E93507-5135-86AD-D8E2-4BB0DB2E64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3979" y="1220054"/>
                <a:ext cx="1318282" cy="369332"/>
              </a:xfrm>
              <a:prstGeom prst="rect">
                <a:avLst/>
              </a:prstGeom>
              <a:blipFill>
                <a:blip r:embed="rId3"/>
                <a:stretch>
                  <a:fillRect t="-13333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3D6DDBC6-155C-E3C5-EC48-A7DC09C1C18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62" t="1996" r="81221" b="51458"/>
          <a:stretch/>
        </p:blipFill>
        <p:spPr>
          <a:xfrm>
            <a:off x="1949566" y="2446397"/>
            <a:ext cx="1423686" cy="1466506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077816D6-13F1-3D46-2AC0-12CECC854553}"/>
              </a:ext>
            </a:extLst>
          </p:cNvPr>
          <p:cNvSpPr/>
          <p:nvPr/>
        </p:nvSpPr>
        <p:spPr>
          <a:xfrm>
            <a:off x="7427946" y="1711173"/>
            <a:ext cx="416903" cy="416903"/>
          </a:xfrm>
          <a:prstGeom prst="ellipse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8" name="AutoShape 6">
            <a:extLst>
              <a:ext uri="{FF2B5EF4-FFF2-40B4-BE49-F238E27FC236}">
                <a16:creationId xmlns:a16="http://schemas.microsoft.com/office/drawing/2014/main" id="{4EAFC204-8702-BF65-8C72-4A0AFA60C63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7868203" y="1910197"/>
            <a:ext cx="339154" cy="0"/>
          </a:xfrm>
          <a:prstGeom prst="straightConnector1">
            <a:avLst/>
          </a:prstGeom>
          <a:noFill/>
          <a:ln w="3175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49942BD-43C1-F8AA-5696-67A08972C489}"/>
                  </a:ext>
                </a:extLst>
              </p:cNvPr>
              <p:cNvSpPr txBox="1"/>
              <p:nvPr/>
            </p:nvSpPr>
            <p:spPr>
              <a:xfrm>
                <a:off x="8173978" y="1725445"/>
                <a:ext cx="157810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49942BD-43C1-F8AA-5696-67A08972C4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3978" y="1725445"/>
                <a:ext cx="1578103" cy="369332"/>
              </a:xfrm>
              <a:prstGeom prst="rect">
                <a:avLst/>
              </a:prstGeom>
              <a:blipFill>
                <a:blip r:embed="rId5"/>
                <a:stretch>
                  <a:fillRect t="-9677" b="-6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AutoShape 6">
            <a:extLst>
              <a:ext uri="{FF2B5EF4-FFF2-40B4-BE49-F238E27FC236}">
                <a16:creationId xmlns:a16="http://schemas.microsoft.com/office/drawing/2014/main" id="{E074AE8B-6DF7-78FF-E272-CEAB0A40A244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7868203" y="1911476"/>
            <a:ext cx="339154" cy="0"/>
          </a:xfrm>
          <a:prstGeom prst="straightConnector1">
            <a:avLst/>
          </a:prstGeom>
          <a:noFill/>
          <a:ln w="3175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60B12044-60AC-E70A-D04E-A9B977B21F65}"/>
              </a:ext>
            </a:extLst>
          </p:cNvPr>
          <p:cNvSpPr/>
          <p:nvPr/>
        </p:nvSpPr>
        <p:spPr>
          <a:xfrm>
            <a:off x="7427946" y="2217843"/>
            <a:ext cx="416903" cy="416903"/>
          </a:xfrm>
          <a:prstGeom prst="ellipse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4" name="AutoShape 6">
            <a:extLst>
              <a:ext uri="{FF2B5EF4-FFF2-40B4-BE49-F238E27FC236}">
                <a16:creationId xmlns:a16="http://schemas.microsoft.com/office/drawing/2014/main" id="{269A777B-0446-ADDB-7142-CAF58068D113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7868203" y="2416867"/>
            <a:ext cx="339154" cy="0"/>
          </a:xfrm>
          <a:prstGeom prst="straightConnector1">
            <a:avLst/>
          </a:prstGeom>
          <a:noFill/>
          <a:ln w="3175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04F8A76-D64A-585C-7BAF-4E251E77CCEC}"/>
                  </a:ext>
                </a:extLst>
              </p:cNvPr>
              <p:cNvSpPr txBox="1"/>
              <p:nvPr/>
            </p:nvSpPr>
            <p:spPr>
              <a:xfrm>
                <a:off x="8173978" y="2232115"/>
                <a:ext cx="1578103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04F8A76-D64A-585C-7BAF-4E251E77CC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3978" y="2232115"/>
                <a:ext cx="1578103" cy="646331"/>
              </a:xfrm>
              <a:prstGeom prst="rect">
                <a:avLst/>
              </a:prstGeom>
              <a:blipFill>
                <a:blip r:embed="rId6"/>
                <a:stretch>
                  <a:fillRect t="-5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Oval 25">
            <a:extLst>
              <a:ext uri="{FF2B5EF4-FFF2-40B4-BE49-F238E27FC236}">
                <a16:creationId xmlns:a16="http://schemas.microsoft.com/office/drawing/2014/main" id="{8A176679-4E60-E13F-4362-F01270C772F5}"/>
              </a:ext>
            </a:extLst>
          </p:cNvPr>
          <p:cNvSpPr/>
          <p:nvPr/>
        </p:nvSpPr>
        <p:spPr>
          <a:xfrm>
            <a:off x="7427946" y="2216564"/>
            <a:ext cx="416903" cy="416903"/>
          </a:xfrm>
          <a:prstGeom prst="ellipse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7" name="AutoShape 6">
            <a:extLst>
              <a:ext uri="{FF2B5EF4-FFF2-40B4-BE49-F238E27FC236}">
                <a16:creationId xmlns:a16="http://schemas.microsoft.com/office/drawing/2014/main" id="{128E07C6-9618-6C8B-B8D4-FB3279AEA0C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7868203" y="2415588"/>
            <a:ext cx="339154" cy="0"/>
          </a:xfrm>
          <a:prstGeom prst="straightConnector1">
            <a:avLst/>
          </a:prstGeom>
          <a:noFill/>
          <a:ln w="3175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88B640EB-E734-48EB-51FE-174C2FD6E00A}"/>
              </a:ext>
            </a:extLst>
          </p:cNvPr>
          <p:cNvSpPr/>
          <p:nvPr/>
        </p:nvSpPr>
        <p:spPr>
          <a:xfrm>
            <a:off x="7427946" y="2721955"/>
            <a:ext cx="416903" cy="416903"/>
          </a:xfrm>
          <a:prstGeom prst="ellipse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0" name="AutoShape 6">
            <a:extLst>
              <a:ext uri="{FF2B5EF4-FFF2-40B4-BE49-F238E27FC236}">
                <a16:creationId xmlns:a16="http://schemas.microsoft.com/office/drawing/2014/main" id="{1EC4A07D-FD41-7224-11BC-C364B5C916B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7868203" y="2922258"/>
            <a:ext cx="339154" cy="0"/>
          </a:xfrm>
          <a:prstGeom prst="straightConnector1">
            <a:avLst/>
          </a:prstGeom>
          <a:noFill/>
          <a:ln w="3175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9CAA610-2471-0B5D-610F-3DCAA24B7B8A}"/>
                  </a:ext>
                </a:extLst>
              </p:cNvPr>
              <p:cNvSpPr txBox="1"/>
              <p:nvPr/>
            </p:nvSpPr>
            <p:spPr>
              <a:xfrm>
                <a:off x="8173978" y="2737506"/>
                <a:ext cx="131828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9CAA610-2471-0B5D-610F-3DCAA24B7B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3978" y="2737506"/>
                <a:ext cx="1318283" cy="369332"/>
              </a:xfrm>
              <a:prstGeom prst="rect">
                <a:avLst/>
              </a:prstGeom>
              <a:blipFill>
                <a:blip r:embed="rId7"/>
                <a:stretch>
                  <a:fillRect t="-13333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Oval 31">
            <a:extLst>
              <a:ext uri="{FF2B5EF4-FFF2-40B4-BE49-F238E27FC236}">
                <a16:creationId xmlns:a16="http://schemas.microsoft.com/office/drawing/2014/main" id="{C681E156-6F16-AB22-60DD-95AECB6B1A56}"/>
              </a:ext>
            </a:extLst>
          </p:cNvPr>
          <p:cNvSpPr/>
          <p:nvPr/>
        </p:nvSpPr>
        <p:spPr>
          <a:xfrm>
            <a:off x="7427946" y="3228625"/>
            <a:ext cx="416903" cy="416903"/>
          </a:xfrm>
          <a:prstGeom prst="ellipse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4" name="AutoShape 6">
            <a:extLst>
              <a:ext uri="{FF2B5EF4-FFF2-40B4-BE49-F238E27FC236}">
                <a16:creationId xmlns:a16="http://schemas.microsoft.com/office/drawing/2014/main" id="{CD635A58-E346-6F64-FF4C-A08F581E588B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7868203" y="3427649"/>
            <a:ext cx="339154" cy="0"/>
          </a:xfrm>
          <a:prstGeom prst="straightConnector1">
            <a:avLst/>
          </a:prstGeom>
          <a:noFill/>
          <a:ln w="3175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3869C77-A584-F326-28B2-11E68FF72C6E}"/>
                  </a:ext>
                </a:extLst>
              </p:cNvPr>
              <p:cNvSpPr txBox="1"/>
              <p:nvPr/>
            </p:nvSpPr>
            <p:spPr>
              <a:xfrm>
                <a:off x="8173978" y="3242897"/>
                <a:ext cx="131828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3869C77-A584-F326-28B2-11E68FF72C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3978" y="3242897"/>
                <a:ext cx="1318283" cy="369332"/>
              </a:xfrm>
              <a:prstGeom prst="rect">
                <a:avLst/>
              </a:prstGeom>
              <a:blipFill>
                <a:blip r:embed="rId8"/>
                <a:stretch>
                  <a:fillRect t="-13333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Oval 55">
            <a:extLst>
              <a:ext uri="{FF2B5EF4-FFF2-40B4-BE49-F238E27FC236}">
                <a16:creationId xmlns:a16="http://schemas.microsoft.com/office/drawing/2014/main" id="{849BEBD3-39D5-AE17-2DCA-DBBFC9E29C22}"/>
              </a:ext>
            </a:extLst>
          </p:cNvPr>
          <p:cNvSpPr/>
          <p:nvPr/>
        </p:nvSpPr>
        <p:spPr>
          <a:xfrm>
            <a:off x="7427946" y="3230983"/>
            <a:ext cx="416903" cy="416903"/>
          </a:xfrm>
          <a:prstGeom prst="ellipse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6" name="AutoShape 6">
            <a:extLst>
              <a:ext uri="{FF2B5EF4-FFF2-40B4-BE49-F238E27FC236}">
                <a16:creationId xmlns:a16="http://schemas.microsoft.com/office/drawing/2014/main" id="{6914742D-34F7-5736-7082-1EE59C8253EC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7868203" y="3430007"/>
            <a:ext cx="339154" cy="0"/>
          </a:xfrm>
          <a:prstGeom prst="straightConnector1">
            <a:avLst/>
          </a:prstGeom>
          <a:noFill/>
          <a:ln w="3175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sp>
        <p:nvSpPr>
          <p:cNvPr id="68" name="Oval 67">
            <a:extLst>
              <a:ext uri="{FF2B5EF4-FFF2-40B4-BE49-F238E27FC236}">
                <a16:creationId xmlns:a16="http://schemas.microsoft.com/office/drawing/2014/main" id="{C6F669FF-CC12-4AF1-5524-55380890802C}"/>
              </a:ext>
            </a:extLst>
          </p:cNvPr>
          <p:cNvSpPr/>
          <p:nvPr/>
        </p:nvSpPr>
        <p:spPr>
          <a:xfrm>
            <a:off x="7427946" y="3736374"/>
            <a:ext cx="416903" cy="416903"/>
          </a:xfrm>
          <a:prstGeom prst="ellipse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0" name="AutoShape 6">
            <a:extLst>
              <a:ext uri="{FF2B5EF4-FFF2-40B4-BE49-F238E27FC236}">
                <a16:creationId xmlns:a16="http://schemas.microsoft.com/office/drawing/2014/main" id="{55D329DA-40DA-0B78-2681-8E7E08EF5869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7868203" y="3935398"/>
            <a:ext cx="339154" cy="0"/>
          </a:xfrm>
          <a:prstGeom prst="straightConnector1">
            <a:avLst/>
          </a:prstGeom>
          <a:noFill/>
          <a:ln w="3175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71" name="AutoShape 6">
            <a:extLst>
              <a:ext uri="{FF2B5EF4-FFF2-40B4-BE49-F238E27FC236}">
                <a16:creationId xmlns:a16="http://schemas.microsoft.com/office/drawing/2014/main" id="{E3EB42BA-A284-F45D-ADE7-4CE3465AA3C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7868203" y="3936677"/>
            <a:ext cx="339154" cy="0"/>
          </a:xfrm>
          <a:prstGeom prst="straightConnector1">
            <a:avLst/>
          </a:prstGeom>
          <a:noFill/>
          <a:ln w="3175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E6DF55BB-C84E-0128-3BD6-1AF513CF609E}"/>
                  </a:ext>
                </a:extLst>
              </p:cNvPr>
              <p:cNvSpPr txBox="1"/>
              <p:nvPr/>
            </p:nvSpPr>
            <p:spPr>
              <a:xfrm>
                <a:off x="8173978" y="3751925"/>
                <a:ext cx="131828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E6DF55BB-C84E-0128-3BD6-1AF513CF60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3978" y="3751925"/>
                <a:ext cx="1318283" cy="369332"/>
              </a:xfrm>
              <a:prstGeom prst="rect">
                <a:avLst/>
              </a:prstGeom>
              <a:blipFill>
                <a:blip r:embed="rId9"/>
                <a:stretch>
                  <a:fillRect t="-13333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Oval 72">
            <a:extLst>
              <a:ext uri="{FF2B5EF4-FFF2-40B4-BE49-F238E27FC236}">
                <a16:creationId xmlns:a16="http://schemas.microsoft.com/office/drawing/2014/main" id="{CD969930-8195-EC21-A295-C09E5BCFBF31}"/>
              </a:ext>
            </a:extLst>
          </p:cNvPr>
          <p:cNvSpPr/>
          <p:nvPr/>
        </p:nvSpPr>
        <p:spPr>
          <a:xfrm>
            <a:off x="7427946" y="4243044"/>
            <a:ext cx="416903" cy="416903"/>
          </a:xfrm>
          <a:prstGeom prst="ellipse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4" name="AutoShape 6">
            <a:extLst>
              <a:ext uri="{FF2B5EF4-FFF2-40B4-BE49-F238E27FC236}">
                <a16:creationId xmlns:a16="http://schemas.microsoft.com/office/drawing/2014/main" id="{B3890AC2-C429-EAFF-2738-8C962DD197DD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7868203" y="4442068"/>
            <a:ext cx="339154" cy="0"/>
          </a:xfrm>
          <a:prstGeom prst="straightConnector1">
            <a:avLst/>
          </a:prstGeom>
          <a:noFill/>
          <a:ln w="3175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sp>
        <p:nvSpPr>
          <p:cNvPr id="83" name="Oval 82">
            <a:extLst>
              <a:ext uri="{FF2B5EF4-FFF2-40B4-BE49-F238E27FC236}">
                <a16:creationId xmlns:a16="http://schemas.microsoft.com/office/drawing/2014/main" id="{33DC1371-9F76-6A41-39A9-BEF607ECD6F8}"/>
              </a:ext>
            </a:extLst>
          </p:cNvPr>
          <p:cNvSpPr/>
          <p:nvPr/>
        </p:nvSpPr>
        <p:spPr>
          <a:xfrm>
            <a:off x="7427946" y="4241765"/>
            <a:ext cx="416903" cy="416903"/>
          </a:xfrm>
          <a:prstGeom prst="ellipse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4" name="AutoShape 6">
            <a:extLst>
              <a:ext uri="{FF2B5EF4-FFF2-40B4-BE49-F238E27FC236}">
                <a16:creationId xmlns:a16="http://schemas.microsoft.com/office/drawing/2014/main" id="{13645AF7-823D-1999-1C83-AE30213A5B71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7868203" y="4440789"/>
            <a:ext cx="339154" cy="0"/>
          </a:xfrm>
          <a:prstGeom prst="straightConnector1">
            <a:avLst/>
          </a:prstGeom>
          <a:noFill/>
          <a:ln w="3175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726138B3-F103-A0CE-12F6-0E01B056C397}"/>
                  </a:ext>
                </a:extLst>
              </p:cNvPr>
              <p:cNvSpPr txBox="1"/>
              <p:nvPr/>
            </p:nvSpPr>
            <p:spPr>
              <a:xfrm>
                <a:off x="8173978" y="4256037"/>
                <a:ext cx="131828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726138B3-F103-A0CE-12F6-0E01B056C3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3978" y="4256037"/>
                <a:ext cx="1318283" cy="369332"/>
              </a:xfrm>
              <a:prstGeom prst="rect">
                <a:avLst/>
              </a:prstGeom>
              <a:blipFill>
                <a:blip r:embed="rId10"/>
                <a:stretch>
                  <a:fillRect t="-13333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Oval 85">
            <a:extLst>
              <a:ext uri="{FF2B5EF4-FFF2-40B4-BE49-F238E27FC236}">
                <a16:creationId xmlns:a16="http://schemas.microsoft.com/office/drawing/2014/main" id="{258313BA-8BF7-E4FB-A6C4-83008B2C5EDA}"/>
              </a:ext>
            </a:extLst>
          </p:cNvPr>
          <p:cNvSpPr/>
          <p:nvPr/>
        </p:nvSpPr>
        <p:spPr>
          <a:xfrm>
            <a:off x="7427946" y="4747156"/>
            <a:ext cx="416903" cy="416903"/>
          </a:xfrm>
          <a:prstGeom prst="ellipse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7" name="AutoShape 6">
            <a:extLst>
              <a:ext uri="{FF2B5EF4-FFF2-40B4-BE49-F238E27FC236}">
                <a16:creationId xmlns:a16="http://schemas.microsoft.com/office/drawing/2014/main" id="{C76A70C0-03F3-ECF2-3101-9ECD490E0884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7868203" y="4947459"/>
            <a:ext cx="339154" cy="0"/>
          </a:xfrm>
          <a:prstGeom prst="straightConnector1">
            <a:avLst/>
          </a:prstGeom>
          <a:noFill/>
          <a:ln w="3175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4DCCA58A-90E3-B0E0-514F-AC537A56E6A8}"/>
                  </a:ext>
                </a:extLst>
              </p:cNvPr>
              <p:cNvSpPr txBox="1"/>
              <p:nvPr/>
            </p:nvSpPr>
            <p:spPr>
              <a:xfrm>
                <a:off x="8173978" y="4762707"/>
                <a:ext cx="131828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4DCCA58A-90E3-B0E0-514F-AC537A56E6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3978" y="4762707"/>
                <a:ext cx="1318283" cy="369332"/>
              </a:xfrm>
              <a:prstGeom prst="rect">
                <a:avLst/>
              </a:prstGeom>
              <a:blipFill>
                <a:blip r:embed="rId11"/>
                <a:stretch>
                  <a:fillRect t="-9677" b="-6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1" name="Oval 90">
            <a:extLst>
              <a:ext uri="{FF2B5EF4-FFF2-40B4-BE49-F238E27FC236}">
                <a16:creationId xmlns:a16="http://schemas.microsoft.com/office/drawing/2014/main" id="{C9013CA0-D71D-3EAA-F087-D08259C81401}"/>
              </a:ext>
            </a:extLst>
          </p:cNvPr>
          <p:cNvSpPr/>
          <p:nvPr/>
        </p:nvSpPr>
        <p:spPr>
          <a:xfrm>
            <a:off x="7427946" y="5253826"/>
            <a:ext cx="416903" cy="416903"/>
          </a:xfrm>
          <a:prstGeom prst="ellipse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2" name="AutoShape 6">
            <a:extLst>
              <a:ext uri="{FF2B5EF4-FFF2-40B4-BE49-F238E27FC236}">
                <a16:creationId xmlns:a16="http://schemas.microsoft.com/office/drawing/2014/main" id="{4F74FDF0-40D2-04AF-BA15-CD7ACFE24453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7868203" y="5452850"/>
            <a:ext cx="339154" cy="0"/>
          </a:xfrm>
          <a:prstGeom prst="straightConnector1">
            <a:avLst/>
          </a:prstGeom>
          <a:noFill/>
          <a:ln w="3175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BF30D832-1FAA-2D34-F5C5-0925D87FDC94}"/>
                  </a:ext>
                </a:extLst>
              </p:cNvPr>
              <p:cNvSpPr txBox="1"/>
              <p:nvPr/>
            </p:nvSpPr>
            <p:spPr>
              <a:xfrm>
                <a:off x="8173978" y="5268098"/>
                <a:ext cx="131828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BF30D832-1FAA-2D34-F5C5-0925D87FDC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3978" y="5268098"/>
                <a:ext cx="1318283" cy="369332"/>
              </a:xfrm>
              <a:prstGeom prst="rect">
                <a:avLst/>
              </a:prstGeom>
              <a:blipFill>
                <a:blip r:embed="rId12"/>
                <a:stretch>
                  <a:fillRect t="-9677" b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4" name="Oval 93">
            <a:extLst>
              <a:ext uri="{FF2B5EF4-FFF2-40B4-BE49-F238E27FC236}">
                <a16:creationId xmlns:a16="http://schemas.microsoft.com/office/drawing/2014/main" id="{E071370B-0996-7BAE-8E65-5F58A40BD2A3}"/>
              </a:ext>
            </a:extLst>
          </p:cNvPr>
          <p:cNvSpPr/>
          <p:nvPr/>
        </p:nvSpPr>
        <p:spPr>
          <a:xfrm>
            <a:off x="7427946" y="696113"/>
            <a:ext cx="416903" cy="416903"/>
          </a:xfrm>
          <a:prstGeom prst="ellipse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5" name="AutoShape 6">
            <a:extLst>
              <a:ext uri="{FF2B5EF4-FFF2-40B4-BE49-F238E27FC236}">
                <a16:creationId xmlns:a16="http://schemas.microsoft.com/office/drawing/2014/main" id="{4A8C6092-7E7D-4B42-DB63-FD0E489126F7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7868203" y="895137"/>
            <a:ext cx="339154" cy="0"/>
          </a:xfrm>
          <a:prstGeom prst="straightConnector1">
            <a:avLst/>
          </a:prstGeom>
          <a:noFill/>
          <a:ln w="3175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B0A11D84-A87B-0109-FDA2-175EA221F5F2}"/>
                  </a:ext>
                </a:extLst>
              </p:cNvPr>
              <p:cNvSpPr txBox="1"/>
              <p:nvPr/>
            </p:nvSpPr>
            <p:spPr>
              <a:xfrm>
                <a:off x="8173978" y="710385"/>
                <a:ext cx="162430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B0A11D84-A87B-0109-FDA2-175EA221F5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3978" y="710385"/>
                <a:ext cx="1624303" cy="369332"/>
              </a:xfrm>
              <a:prstGeom prst="rect">
                <a:avLst/>
              </a:prstGeom>
              <a:blipFill>
                <a:blip r:embed="rId13"/>
                <a:stretch>
                  <a:fillRect t="-13793" b="-103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7" name="Oval 96">
            <a:extLst>
              <a:ext uri="{FF2B5EF4-FFF2-40B4-BE49-F238E27FC236}">
                <a16:creationId xmlns:a16="http://schemas.microsoft.com/office/drawing/2014/main" id="{F044B885-230F-0919-9E41-6BE4433385FD}"/>
              </a:ext>
            </a:extLst>
          </p:cNvPr>
          <p:cNvSpPr/>
          <p:nvPr/>
        </p:nvSpPr>
        <p:spPr>
          <a:xfrm>
            <a:off x="7427946" y="1201504"/>
            <a:ext cx="416903" cy="416903"/>
          </a:xfrm>
          <a:prstGeom prst="ellipse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9" name="AutoShape 6">
            <a:extLst>
              <a:ext uri="{FF2B5EF4-FFF2-40B4-BE49-F238E27FC236}">
                <a16:creationId xmlns:a16="http://schemas.microsoft.com/office/drawing/2014/main" id="{37C8FB8C-9741-B1F2-862D-A241FF8DB527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7868203" y="1401807"/>
            <a:ext cx="339154" cy="0"/>
          </a:xfrm>
          <a:prstGeom prst="straightConnector1">
            <a:avLst/>
          </a:prstGeom>
          <a:noFill/>
          <a:ln w="3175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sp>
        <p:nvSpPr>
          <p:cNvPr id="100" name="Right Brace 99">
            <a:extLst>
              <a:ext uri="{FF2B5EF4-FFF2-40B4-BE49-F238E27FC236}">
                <a16:creationId xmlns:a16="http://schemas.microsoft.com/office/drawing/2014/main" id="{65225D18-0DB9-595B-C2A6-0EADEB809BE3}"/>
              </a:ext>
            </a:extLst>
          </p:cNvPr>
          <p:cNvSpPr/>
          <p:nvPr/>
        </p:nvSpPr>
        <p:spPr>
          <a:xfrm>
            <a:off x="13564406" y="761533"/>
            <a:ext cx="317569" cy="4966407"/>
          </a:xfrm>
          <a:prstGeom prst="rightBrac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ysClr val="windowText" lastClr="000000"/>
                </a:solidFill>
              </a:ln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C6A079B1-4E51-0DBB-7E71-573597B1AE36}"/>
                  </a:ext>
                </a:extLst>
              </p:cNvPr>
              <p:cNvSpPr txBox="1"/>
              <p:nvPr/>
            </p:nvSpPr>
            <p:spPr>
              <a:xfrm>
                <a:off x="13881975" y="3022799"/>
                <a:ext cx="317569" cy="4116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acc>
                            <m:accPr>
                              <m:chr m:val="̂"/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C6A079B1-4E51-0DBB-7E71-573597B1AE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81975" y="3022799"/>
                <a:ext cx="317569" cy="411651"/>
              </a:xfrm>
              <a:prstGeom prst="rect">
                <a:avLst/>
              </a:prstGeom>
              <a:blipFill>
                <a:blip r:embed="rId14"/>
                <a:stretch>
                  <a:fillRect t="-15152" b="-60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3" name="Picture 192">
            <a:extLst>
              <a:ext uri="{FF2B5EF4-FFF2-40B4-BE49-F238E27FC236}">
                <a16:creationId xmlns:a16="http://schemas.microsoft.com/office/drawing/2014/main" id="{9695358E-AA21-115D-BA5B-2187AB5F810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919" t="2042" r="88492" b="52339"/>
          <a:stretch/>
        </p:blipFill>
        <p:spPr>
          <a:xfrm>
            <a:off x="4873264" y="1408120"/>
            <a:ext cx="110962" cy="3488336"/>
          </a:xfrm>
          <a:prstGeom prst="rect">
            <a:avLst/>
          </a:prstGeom>
        </p:spPr>
      </p:pic>
      <p:pic>
        <p:nvPicPr>
          <p:cNvPr id="196" name="Picture 195">
            <a:extLst>
              <a:ext uri="{FF2B5EF4-FFF2-40B4-BE49-F238E27FC236}">
                <a16:creationId xmlns:a16="http://schemas.microsoft.com/office/drawing/2014/main" id="{7816CC80-540A-8098-E7B5-A4A0A44F3A3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976" t="42327" r="88492" b="52339"/>
          <a:stretch/>
        </p:blipFill>
        <p:spPr>
          <a:xfrm>
            <a:off x="4873264" y="678731"/>
            <a:ext cx="100253" cy="407887"/>
          </a:xfrm>
          <a:prstGeom prst="rect">
            <a:avLst/>
          </a:prstGeom>
        </p:spPr>
      </p:pic>
      <p:pic>
        <p:nvPicPr>
          <p:cNvPr id="198" name="Picture 197">
            <a:extLst>
              <a:ext uri="{FF2B5EF4-FFF2-40B4-BE49-F238E27FC236}">
                <a16:creationId xmlns:a16="http://schemas.microsoft.com/office/drawing/2014/main" id="{40C25B75-1929-5500-9D75-F3CCF857629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976" t="42327" r="88492" b="52339"/>
          <a:stretch/>
        </p:blipFill>
        <p:spPr>
          <a:xfrm>
            <a:off x="4873264" y="5179819"/>
            <a:ext cx="100253" cy="407887"/>
          </a:xfrm>
          <a:prstGeom prst="rect">
            <a:avLst/>
          </a:prstGeom>
        </p:spPr>
      </p:pic>
      <p:sp>
        <p:nvSpPr>
          <p:cNvPr id="200" name="TextBox 199">
            <a:extLst>
              <a:ext uri="{FF2B5EF4-FFF2-40B4-BE49-F238E27FC236}">
                <a16:creationId xmlns:a16="http://schemas.microsoft.com/office/drawing/2014/main" id="{CB96DD81-753A-0807-D52A-337C8E31B546}"/>
              </a:ext>
            </a:extLst>
          </p:cNvPr>
          <p:cNvSpPr txBox="1"/>
          <p:nvPr/>
        </p:nvSpPr>
        <p:spPr>
          <a:xfrm>
            <a:off x="4766945" y="723650"/>
            <a:ext cx="5233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b="0" dirty="0"/>
          </a:p>
          <a:p>
            <a:r>
              <a:rPr lang="en-GB" b="0" dirty="0"/>
              <a:t>…</a:t>
            </a: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57843C64-25A9-CE63-7137-B59E90ABFD83}"/>
              </a:ext>
            </a:extLst>
          </p:cNvPr>
          <p:cNvSpPr txBox="1"/>
          <p:nvPr/>
        </p:nvSpPr>
        <p:spPr>
          <a:xfrm>
            <a:off x="4711849" y="4508593"/>
            <a:ext cx="5233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0" dirty="0"/>
              <a:t> </a:t>
            </a:r>
          </a:p>
          <a:p>
            <a:r>
              <a:rPr lang="en-GB" b="0" dirty="0"/>
              <a:t> 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2" name="TextBox 201">
                <a:extLst>
                  <a:ext uri="{FF2B5EF4-FFF2-40B4-BE49-F238E27FC236}">
                    <a16:creationId xmlns:a16="http://schemas.microsoft.com/office/drawing/2014/main" id="{8DD71016-0152-FF60-BDE0-7F81EB4498B9}"/>
                  </a:ext>
                </a:extLst>
              </p:cNvPr>
              <p:cNvSpPr txBox="1"/>
              <p:nvPr/>
            </p:nvSpPr>
            <p:spPr>
              <a:xfrm>
                <a:off x="5096074" y="551052"/>
                <a:ext cx="52333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GB" b="0" dirty="0"/>
              </a:p>
            </p:txBody>
          </p:sp>
        </mc:Choice>
        <mc:Fallback xmlns="">
          <p:sp>
            <p:nvSpPr>
              <p:cNvPr id="202" name="TextBox 201">
                <a:extLst>
                  <a:ext uri="{FF2B5EF4-FFF2-40B4-BE49-F238E27FC236}">
                    <a16:creationId xmlns:a16="http://schemas.microsoft.com/office/drawing/2014/main" id="{8DD71016-0152-FF60-BDE0-7F81EB4498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6074" y="551052"/>
                <a:ext cx="523335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4" name="TextBox 203">
                <a:extLst>
                  <a:ext uri="{FF2B5EF4-FFF2-40B4-BE49-F238E27FC236}">
                    <a16:creationId xmlns:a16="http://schemas.microsoft.com/office/drawing/2014/main" id="{CE1A9E74-B236-1862-80BA-863A19191408}"/>
                  </a:ext>
                </a:extLst>
              </p:cNvPr>
              <p:cNvSpPr txBox="1"/>
              <p:nvPr/>
            </p:nvSpPr>
            <p:spPr>
              <a:xfrm>
                <a:off x="5157255" y="5398949"/>
                <a:ext cx="52333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784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204" name="TextBox 203">
                <a:extLst>
                  <a:ext uri="{FF2B5EF4-FFF2-40B4-BE49-F238E27FC236}">
                    <a16:creationId xmlns:a16="http://schemas.microsoft.com/office/drawing/2014/main" id="{CE1A9E74-B236-1862-80BA-863A191914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7255" y="5398949"/>
                <a:ext cx="523335" cy="369332"/>
              </a:xfrm>
              <a:prstGeom prst="rect">
                <a:avLst/>
              </a:prstGeom>
              <a:blipFill>
                <a:blip r:embed="rId16"/>
                <a:stretch>
                  <a:fillRect r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1" name="Straight Arrow Connector 210">
            <a:extLst>
              <a:ext uri="{FF2B5EF4-FFF2-40B4-BE49-F238E27FC236}">
                <a16:creationId xmlns:a16="http://schemas.microsoft.com/office/drawing/2014/main" id="{3114BE04-5951-AD1E-85E2-5DB204C854C7}"/>
              </a:ext>
            </a:extLst>
          </p:cNvPr>
          <p:cNvCxnSpPr>
            <a:cxnSpLocks/>
          </p:cNvCxnSpPr>
          <p:nvPr/>
        </p:nvCxnSpPr>
        <p:spPr>
          <a:xfrm flipV="1">
            <a:off x="5290280" y="910307"/>
            <a:ext cx="0" cy="2011865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AutoShape 6">
            <a:extLst>
              <a:ext uri="{FF2B5EF4-FFF2-40B4-BE49-F238E27FC236}">
                <a16:creationId xmlns:a16="http://schemas.microsoft.com/office/drawing/2014/main" id="{973398C2-5EB8-6258-BC71-CBCDC927EE8E}"/>
              </a:ext>
            </a:extLst>
          </p:cNvPr>
          <p:cNvCxnSpPr>
            <a:cxnSpLocks noChangeShapeType="1"/>
            <a:stCxn id="202" idx="3"/>
            <a:endCxn id="97" idx="1"/>
          </p:cNvCxnSpPr>
          <p:nvPr/>
        </p:nvCxnSpPr>
        <p:spPr bwMode="auto">
          <a:xfrm>
            <a:off x="5619409" y="735718"/>
            <a:ext cx="1869591" cy="526840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218" name="AutoShape 6">
            <a:extLst>
              <a:ext uri="{FF2B5EF4-FFF2-40B4-BE49-F238E27FC236}">
                <a16:creationId xmlns:a16="http://schemas.microsoft.com/office/drawing/2014/main" id="{FFE9E111-055B-A5B7-71D6-BBE5A541B9B8}"/>
              </a:ext>
            </a:extLst>
          </p:cNvPr>
          <p:cNvCxnSpPr>
            <a:cxnSpLocks noChangeShapeType="1"/>
            <a:stCxn id="202" idx="3"/>
            <a:endCxn id="17" idx="1"/>
          </p:cNvCxnSpPr>
          <p:nvPr/>
        </p:nvCxnSpPr>
        <p:spPr bwMode="auto">
          <a:xfrm>
            <a:off x="5619409" y="735718"/>
            <a:ext cx="1869591" cy="1036509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221" name="AutoShape 6">
            <a:extLst>
              <a:ext uri="{FF2B5EF4-FFF2-40B4-BE49-F238E27FC236}">
                <a16:creationId xmlns:a16="http://schemas.microsoft.com/office/drawing/2014/main" id="{C230A976-7F53-5E5D-0E85-3D5434878345}"/>
              </a:ext>
            </a:extLst>
          </p:cNvPr>
          <p:cNvCxnSpPr>
            <a:cxnSpLocks noChangeShapeType="1"/>
            <a:stCxn id="202" idx="3"/>
            <a:endCxn id="26" idx="1"/>
          </p:cNvCxnSpPr>
          <p:nvPr/>
        </p:nvCxnSpPr>
        <p:spPr bwMode="auto">
          <a:xfrm>
            <a:off x="5619409" y="735718"/>
            <a:ext cx="1869591" cy="1541900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224" name="AutoShape 6">
            <a:extLst>
              <a:ext uri="{FF2B5EF4-FFF2-40B4-BE49-F238E27FC236}">
                <a16:creationId xmlns:a16="http://schemas.microsoft.com/office/drawing/2014/main" id="{FB6AE3A4-6289-7F0A-4C2C-D84961C1A544}"/>
              </a:ext>
            </a:extLst>
          </p:cNvPr>
          <p:cNvCxnSpPr>
            <a:cxnSpLocks noChangeShapeType="1"/>
            <a:stCxn id="202" idx="3"/>
            <a:endCxn id="29" idx="1"/>
          </p:cNvCxnSpPr>
          <p:nvPr/>
        </p:nvCxnSpPr>
        <p:spPr bwMode="auto">
          <a:xfrm>
            <a:off x="5619409" y="735718"/>
            <a:ext cx="1869591" cy="2047291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227" name="AutoShape 6">
            <a:extLst>
              <a:ext uri="{FF2B5EF4-FFF2-40B4-BE49-F238E27FC236}">
                <a16:creationId xmlns:a16="http://schemas.microsoft.com/office/drawing/2014/main" id="{85AFF917-1485-6C66-DF22-783578466D2A}"/>
              </a:ext>
            </a:extLst>
          </p:cNvPr>
          <p:cNvCxnSpPr>
            <a:cxnSpLocks noChangeShapeType="1"/>
            <a:stCxn id="202" idx="3"/>
            <a:endCxn id="56" idx="1"/>
          </p:cNvCxnSpPr>
          <p:nvPr/>
        </p:nvCxnSpPr>
        <p:spPr bwMode="auto">
          <a:xfrm>
            <a:off x="5619409" y="735718"/>
            <a:ext cx="1869591" cy="2556319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230" name="AutoShape 6">
            <a:extLst>
              <a:ext uri="{FF2B5EF4-FFF2-40B4-BE49-F238E27FC236}">
                <a16:creationId xmlns:a16="http://schemas.microsoft.com/office/drawing/2014/main" id="{BAA6C8E4-3920-D703-53AD-5E4C1AA099A9}"/>
              </a:ext>
            </a:extLst>
          </p:cNvPr>
          <p:cNvCxnSpPr>
            <a:cxnSpLocks noChangeShapeType="1"/>
            <a:stCxn id="202" idx="3"/>
            <a:endCxn id="68" idx="1"/>
          </p:cNvCxnSpPr>
          <p:nvPr/>
        </p:nvCxnSpPr>
        <p:spPr bwMode="auto">
          <a:xfrm>
            <a:off x="5619409" y="735718"/>
            <a:ext cx="1869591" cy="3061710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233" name="AutoShape 6">
            <a:extLst>
              <a:ext uri="{FF2B5EF4-FFF2-40B4-BE49-F238E27FC236}">
                <a16:creationId xmlns:a16="http://schemas.microsoft.com/office/drawing/2014/main" id="{A781127A-910F-B77D-98AC-D925105F4F55}"/>
              </a:ext>
            </a:extLst>
          </p:cNvPr>
          <p:cNvCxnSpPr>
            <a:cxnSpLocks noChangeShapeType="1"/>
            <a:stCxn id="202" idx="3"/>
            <a:endCxn id="83" idx="1"/>
          </p:cNvCxnSpPr>
          <p:nvPr/>
        </p:nvCxnSpPr>
        <p:spPr bwMode="auto">
          <a:xfrm>
            <a:off x="5619409" y="735718"/>
            <a:ext cx="1869591" cy="3567101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236" name="AutoShape 6">
            <a:extLst>
              <a:ext uri="{FF2B5EF4-FFF2-40B4-BE49-F238E27FC236}">
                <a16:creationId xmlns:a16="http://schemas.microsoft.com/office/drawing/2014/main" id="{084117D1-A136-4E2E-7959-E8EE02D883F0}"/>
              </a:ext>
            </a:extLst>
          </p:cNvPr>
          <p:cNvCxnSpPr>
            <a:cxnSpLocks noChangeShapeType="1"/>
            <a:stCxn id="202" idx="3"/>
            <a:endCxn id="86" idx="1"/>
          </p:cNvCxnSpPr>
          <p:nvPr/>
        </p:nvCxnSpPr>
        <p:spPr bwMode="auto">
          <a:xfrm>
            <a:off x="5619409" y="735718"/>
            <a:ext cx="1869591" cy="4072492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239" name="AutoShape 6">
            <a:extLst>
              <a:ext uri="{FF2B5EF4-FFF2-40B4-BE49-F238E27FC236}">
                <a16:creationId xmlns:a16="http://schemas.microsoft.com/office/drawing/2014/main" id="{7FAD8B33-63B3-3FEC-8BB0-D19C9135FD26}"/>
              </a:ext>
            </a:extLst>
          </p:cNvPr>
          <p:cNvCxnSpPr>
            <a:cxnSpLocks noChangeShapeType="1"/>
            <a:stCxn id="202" idx="3"/>
            <a:endCxn id="91" idx="1"/>
          </p:cNvCxnSpPr>
          <p:nvPr/>
        </p:nvCxnSpPr>
        <p:spPr bwMode="auto">
          <a:xfrm>
            <a:off x="5619409" y="735718"/>
            <a:ext cx="1869591" cy="4579162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242" name="AutoShape 6">
            <a:extLst>
              <a:ext uri="{FF2B5EF4-FFF2-40B4-BE49-F238E27FC236}">
                <a16:creationId xmlns:a16="http://schemas.microsoft.com/office/drawing/2014/main" id="{E98B0C44-67AD-DB83-9A68-84143F500E06}"/>
              </a:ext>
            </a:extLst>
          </p:cNvPr>
          <p:cNvCxnSpPr>
            <a:cxnSpLocks noChangeShapeType="1"/>
            <a:stCxn id="204" idx="3"/>
            <a:endCxn id="94" idx="3"/>
          </p:cNvCxnSpPr>
          <p:nvPr/>
        </p:nvCxnSpPr>
        <p:spPr bwMode="auto">
          <a:xfrm flipV="1">
            <a:off x="5680590" y="1051962"/>
            <a:ext cx="1808410" cy="4531653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248" name="AutoShape 6">
            <a:extLst>
              <a:ext uri="{FF2B5EF4-FFF2-40B4-BE49-F238E27FC236}">
                <a16:creationId xmlns:a16="http://schemas.microsoft.com/office/drawing/2014/main" id="{81E5C08F-0DCD-D8EC-BAF6-A2860274E4DF}"/>
              </a:ext>
            </a:extLst>
          </p:cNvPr>
          <p:cNvCxnSpPr>
            <a:cxnSpLocks noChangeShapeType="1"/>
            <a:stCxn id="204" idx="3"/>
            <a:endCxn id="97" idx="3"/>
          </p:cNvCxnSpPr>
          <p:nvPr/>
        </p:nvCxnSpPr>
        <p:spPr bwMode="auto">
          <a:xfrm flipV="1">
            <a:off x="5680590" y="1557353"/>
            <a:ext cx="1808410" cy="4026262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252" name="AutoShape 6">
            <a:extLst>
              <a:ext uri="{FF2B5EF4-FFF2-40B4-BE49-F238E27FC236}">
                <a16:creationId xmlns:a16="http://schemas.microsoft.com/office/drawing/2014/main" id="{60B5AE4C-FCB0-9730-7332-2A6BC29CDFD3}"/>
              </a:ext>
            </a:extLst>
          </p:cNvPr>
          <p:cNvCxnSpPr>
            <a:cxnSpLocks noChangeShapeType="1"/>
            <a:stCxn id="204" idx="3"/>
            <a:endCxn id="17" idx="3"/>
          </p:cNvCxnSpPr>
          <p:nvPr/>
        </p:nvCxnSpPr>
        <p:spPr bwMode="auto">
          <a:xfrm flipV="1">
            <a:off x="5680590" y="2067022"/>
            <a:ext cx="1808410" cy="3516593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255" name="AutoShape 6">
            <a:extLst>
              <a:ext uri="{FF2B5EF4-FFF2-40B4-BE49-F238E27FC236}">
                <a16:creationId xmlns:a16="http://schemas.microsoft.com/office/drawing/2014/main" id="{327D44FC-5E4B-8DEC-A349-91553DD9A834}"/>
              </a:ext>
            </a:extLst>
          </p:cNvPr>
          <p:cNvCxnSpPr>
            <a:cxnSpLocks noChangeShapeType="1"/>
            <a:stCxn id="204" idx="3"/>
            <a:endCxn id="26" idx="3"/>
          </p:cNvCxnSpPr>
          <p:nvPr/>
        </p:nvCxnSpPr>
        <p:spPr bwMode="auto">
          <a:xfrm flipV="1">
            <a:off x="5680590" y="2572413"/>
            <a:ext cx="1808410" cy="3011202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258" name="AutoShape 6">
            <a:extLst>
              <a:ext uri="{FF2B5EF4-FFF2-40B4-BE49-F238E27FC236}">
                <a16:creationId xmlns:a16="http://schemas.microsoft.com/office/drawing/2014/main" id="{DE759EA3-81B2-1D46-3B8B-E420C01B5A01}"/>
              </a:ext>
            </a:extLst>
          </p:cNvPr>
          <p:cNvCxnSpPr>
            <a:cxnSpLocks noChangeShapeType="1"/>
            <a:stCxn id="204" idx="3"/>
            <a:endCxn id="29" idx="3"/>
          </p:cNvCxnSpPr>
          <p:nvPr/>
        </p:nvCxnSpPr>
        <p:spPr bwMode="auto">
          <a:xfrm flipV="1">
            <a:off x="5680590" y="3077804"/>
            <a:ext cx="1808410" cy="2505811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261" name="AutoShape 6">
            <a:extLst>
              <a:ext uri="{FF2B5EF4-FFF2-40B4-BE49-F238E27FC236}">
                <a16:creationId xmlns:a16="http://schemas.microsoft.com/office/drawing/2014/main" id="{281CD6F7-BC96-83C5-F355-C5F80AC9B345}"/>
              </a:ext>
            </a:extLst>
          </p:cNvPr>
          <p:cNvCxnSpPr>
            <a:cxnSpLocks noChangeShapeType="1"/>
            <a:stCxn id="204" idx="3"/>
            <a:endCxn id="56" idx="3"/>
          </p:cNvCxnSpPr>
          <p:nvPr/>
        </p:nvCxnSpPr>
        <p:spPr bwMode="auto">
          <a:xfrm flipV="1">
            <a:off x="5680590" y="3586832"/>
            <a:ext cx="1808410" cy="1996783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264" name="AutoShape 6">
            <a:extLst>
              <a:ext uri="{FF2B5EF4-FFF2-40B4-BE49-F238E27FC236}">
                <a16:creationId xmlns:a16="http://schemas.microsoft.com/office/drawing/2014/main" id="{2AC17E6B-B35D-0645-8B7E-E2BAE8C6A426}"/>
              </a:ext>
            </a:extLst>
          </p:cNvPr>
          <p:cNvCxnSpPr>
            <a:cxnSpLocks noChangeShapeType="1"/>
            <a:stCxn id="204" idx="3"/>
            <a:endCxn id="68" idx="3"/>
          </p:cNvCxnSpPr>
          <p:nvPr/>
        </p:nvCxnSpPr>
        <p:spPr bwMode="auto">
          <a:xfrm flipV="1">
            <a:off x="5680590" y="4092223"/>
            <a:ext cx="1808410" cy="1491392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267" name="AutoShape 6">
            <a:extLst>
              <a:ext uri="{FF2B5EF4-FFF2-40B4-BE49-F238E27FC236}">
                <a16:creationId xmlns:a16="http://schemas.microsoft.com/office/drawing/2014/main" id="{D449D47A-49CB-30B3-97AB-7D231054C1FF}"/>
              </a:ext>
            </a:extLst>
          </p:cNvPr>
          <p:cNvCxnSpPr>
            <a:cxnSpLocks noChangeShapeType="1"/>
            <a:stCxn id="204" idx="3"/>
            <a:endCxn id="83" idx="3"/>
          </p:cNvCxnSpPr>
          <p:nvPr/>
        </p:nvCxnSpPr>
        <p:spPr bwMode="auto">
          <a:xfrm flipV="1">
            <a:off x="5680590" y="4597614"/>
            <a:ext cx="1808410" cy="986001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270" name="AutoShape 6">
            <a:extLst>
              <a:ext uri="{FF2B5EF4-FFF2-40B4-BE49-F238E27FC236}">
                <a16:creationId xmlns:a16="http://schemas.microsoft.com/office/drawing/2014/main" id="{C045ECCD-BFFD-EF8F-DE8A-869A9918F46E}"/>
              </a:ext>
            </a:extLst>
          </p:cNvPr>
          <p:cNvCxnSpPr>
            <a:cxnSpLocks noChangeShapeType="1"/>
            <a:stCxn id="204" idx="3"/>
            <a:endCxn id="86" idx="3"/>
          </p:cNvCxnSpPr>
          <p:nvPr/>
        </p:nvCxnSpPr>
        <p:spPr bwMode="auto">
          <a:xfrm flipV="1">
            <a:off x="5680590" y="5103005"/>
            <a:ext cx="1808410" cy="480610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275" name="AutoShape 6">
            <a:extLst>
              <a:ext uri="{FF2B5EF4-FFF2-40B4-BE49-F238E27FC236}">
                <a16:creationId xmlns:a16="http://schemas.microsoft.com/office/drawing/2014/main" id="{AF8643C1-413C-F3F0-3D93-8B97B5738FA6}"/>
              </a:ext>
            </a:extLst>
          </p:cNvPr>
          <p:cNvCxnSpPr>
            <a:cxnSpLocks noChangeShapeType="1"/>
            <a:stCxn id="204" idx="3"/>
            <a:endCxn id="91" idx="3"/>
          </p:cNvCxnSpPr>
          <p:nvPr/>
        </p:nvCxnSpPr>
        <p:spPr bwMode="auto">
          <a:xfrm>
            <a:off x="5680590" y="5583615"/>
            <a:ext cx="1808410" cy="26060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8" name="TextBox 277">
                <a:extLst>
                  <a:ext uri="{FF2B5EF4-FFF2-40B4-BE49-F238E27FC236}">
                    <a16:creationId xmlns:a16="http://schemas.microsoft.com/office/drawing/2014/main" id="{106596C6-E097-9C14-45E7-D39447AED3A2}"/>
                  </a:ext>
                </a:extLst>
              </p:cNvPr>
              <p:cNvSpPr txBox="1"/>
              <p:nvPr/>
            </p:nvSpPr>
            <p:spPr>
              <a:xfrm>
                <a:off x="5157255" y="2933199"/>
                <a:ext cx="52333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392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278" name="TextBox 277">
                <a:extLst>
                  <a:ext uri="{FF2B5EF4-FFF2-40B4-BE49-F238E27FC236}">
                    <a16:creationId xmlns:a16="http://schemas.microsoft.com/office/drawing/2014/main" id="{106596C6-E097-9C14-45E7-D39447AED3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7255" y="2933199"/>
                <a:ext cx="523335" cy="369332"/>
              </a:xfrm>
              <a:prstGeom prst="rect">
                <a:avLst/>
              </a:prstGeom>
              <a:blipFill>
                <a:blip r:embed="rId17"/>
                <a:stretch>
                  <a:fillRect r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2" name="Straight Arrow Connector 291">
            <a:extLst>
              <a:ext uri="{FF2B5EF4-FFF2-40B4-BE49-F238E27FC236}">
                <a16:creationId xmlns:a16="http://schemas.microsoft.com/office/drawing/2014/main" id="{09DB4940-B8F6-8169-523A-33F7C41441D9}"/>
              </a:ext>
            </a:extLst>
          </p:cNvPr>
          <p:cNvCxnSpPr>
            <a:cxnSpLocks/>
          </p:cNvCxnSpPr>
          <p:nvPr/>
        </p:nvCxnSpPr>
        <p:spPr>
          <a:xfrm flipV="1">
            <a:off x="5290280" y="3405298"/>
            <a:ext cx="0" cy="2011865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3" name="AutoShape 6">
            <a:extLst>
              <a:ext uri="{FF2B5EF4-FFF2-40B4-BE49-F238E27FC236}">
                <a16:creationId xmlns:a16="http://schemas.microsoft.com/office/drawing/2014/main" id="{498ACE77-8931-4F1D-2C35-A49F471EEE61}"/>
              </a:ext>
            </a:extLst>
          </p:cNvPr>
          <p:cNvCxnSpPr>
            <a:cxnSpLocks noChangeShapeType="1"/>
            <a:stCxn id="278" idx="3"/>
            <a:endCxn id="94" idx="2"/>
          </p:cNvCxnSpPr>
          <p:nvPr/>
        </p:nvCxnSpPr>
        <p:spPr bwMode="auto">
          <a:xfrm flipV="1">
            <a:off x="5680590" y="904565"/>
            <a:ext cx="1747356" cy="2213300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298" name="AutoShape 6">
            <a:extLst>
              <a:ext uri="{FF2B5EF4-FFF2-40B4-BE49-F238E27FC236}">
                <a16:creationId xmlns:a16="http://schemas.microsoft.com/office/drawing/2014/main" id="{2ADF5389-2DE2-1D31-2DB2-52BC2854F2E5}"/>
              </a:ext>
            </a:extLst>
          </p:cNvPr>
          <p:cNvCxnSpPr>
            <a:cxnSpLocks noChangeShapeType="1"/>
            <a:stCxn id="278" idx="3"/>
            <a:endCxn id="97" idx="2"/>
          </p:cNvCxnSpPr>
          <p:nvPr/>
        </p:nvCxnSpPr>
        <p:spPr bwMode="auto">
          <a:xfrm flipV="1">
            <a:off x="5680590" y="1409956"/>
            <a:ext cx="1747356" cy="1707909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302" name="AutoShape 6">
            <a:extLst>
              <a:ext uri="{FF2B5EF4-FFF2-40B4-BE49-F238E27FC236}">
                <a16:creationId xmlns:a16="http://schemas.microsoft.com/office/drawing/2014/main" id="{C77D4FF6-C55C-91A8-7C93-D4FAA2171EA6}"/>
              </a:ext>
            </a:extLst>
          </p:cNvPr>
          <p:cNvCxnSpPr>
            <a:cxnSpLocks noChangeShapeType="1"/>
            <a:stCxn id="278" idx="3"/>
            <a:endCxn id="17" idx="2"/>
          </p:cNvCxnSpPr>
          <p:nvPr/>
        </p:nvCxnSpPr>
        <p:spPr bwMode="auto">
          <a:xfrm flipV="1">
            <a:off x="5680590" y="1919625"/>
            <a:ext cx="1747356" cy="1198240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305" name="AutoShape 6">
            <a:extLst>
              <a:ext uri="{FF2B5EF4-FFF2-40B4-BE49-F238E27FC236}">
                <a16:creationId xmlns:a16="http://schemas.microsoft.com/office/drawing/2014/main" id="{1C39D79C-0D17-1A7F-BD57-21801672E12D}"/>
              </a:ext>
            </a:extLst>
          </p:cNvPr>
          <p:cNvCxnSpPr>
            <a:cxnSpLocks noChangeShapeType="1"/>
            <a:stCxn id="278" idx="3"/>
            <a:endCxn id="26" idx="2"/>
          </p:cNvCxnSpPr>
          <p:nvPr/>
        </p:nvCxnSpPr>
        <p:spPr bwMode="auto">
          <a:xfrm flipV="1">
            <a:off x="5680590" y="2425016"/>
            <a:ext cx="1747356" cy="692849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308" name="AutoShape 6">
            <a:extLst>
              <a:ext uri="{FF2B5EF4-FFF2-40B4-BE49-F238E27FC236}">
                <a16:creationId xmlns:a16="http://schemas.microsoft.com/office/drawing/2014/main" id="{B58BBDEC-491C-2932-0D71-E609758B0338}"/>
              </a:ext>
            </a:extLst>
          </p:cNvPr>
          <p:cNvCxnSpPr>
            <a:cxnSpLocks noChangeShapeType="1"/>
            <a:stCxn id="278" idx="3"/>
            <a:endCxn id="29" idx="2"/>
          </p:cNvCxnSpPr>
          <p:nvPr/>
        </p:nvCxnSpPr>
        <p:spPr bwMode="auto">
          <a:xfrm flipV="1">
            <a:off x="5680590" y="2930407"/>
            <a:ext cx="1747356" cy="187458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311" name="AutoShape 6">
            <a:extLst>
              <a:ext uri="{FF2B5EF4-FFF2-40B4-BE49-F238E27FC236}">
                <a16:creationId xmlns:a16="http://schemas.microsoft.com/office/drawing/2014/main" id="{6CBD4155-DF7D-1E6A-3813-E5E9500804E5}"/>
              </a:ext>
            </a:extLst>
          </p:cNvPr>
          <p:cNvCxnSpPr>
            <a:cxnSpLocks noChangeShapeType="1"/>
            <a:stCxn id="278" idx="3"/>
            <a:endCxn id="56" idx="2"/>
          </p:cNvCxnSpPr>
          <p:nvPr/>
        </p:nvCxnSpPr>
        <p:spPr bwMode="auto">
          <a:xfrm>
            <a:off x="5680590" y="3117865"/>
            <a:ext cx="1747356" cy="321570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314" name="AutoShape 6">
            <a:extLst>
              <a:ext uri="{FF2B5EF4-FFF2-40B4-BE49-F238E27FC236}">
                <a16:creationId xmlns:a16="http://schemas.microsoft.com/office/drawing/2014/main" id="{9C4265E3-CA55-A8D9-5B61-BBFE2904E806}"/>
              </a:ext>
            </a:extLst>
          </p:cNvPr>
          <p:cNvCxnSpPr>
            <a:cxnSpLocks noChangeShapeType="1"/>
            <a:stCxn id="278" idx="3"/>
            <a:endCxn id="68" idx="2"/>
          </p:cNvCxnSpPr>
          <p:nvPr/>
        </p:nvCxnSpPr>
        <p:spPr bwMode="auto">
          <a:xfrm>
            <a:off x="5680590" y="3117865"/>
            <a:ext cx="1747356" cy="826961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317" name="AutoShape 6">
            <a:extLst>
              <a:ext uri="{FF2B5EF4-FFF2-40B4-BE49-F238E27FC236}">
                <a16:creationId xmlns:a16="http://schemas.microsoft.com/office/drawing/2014/main" id="{9E03F866-FDF1-1497-257A-B2D5BEDF7C5F}"/>
              </a:ext>
            </a:extLst>
          </p:cNvPr>
          <p:cNvCxnSpPr>
            <a:cxnSpLocks noChangeShapeType="1"/>
            <a:stCxn id="278" idx="3"/>
            <a:endCxn id="83" idx="2"/>
          </p:cNvCxnSpPr>
          <p:nvPr/>
        </p:nvCxnSpPr>
        <p:spPr bwMode="auto">
          <a:xfrm>
            <a:off x="5680590" y="3117865"/>
            <a:ext cx="1747356" cy="1332352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320" name="AutoShape 6">
            <a:extLst>
              <a:ext uri="{FF2B5EF4-FFF2-40B4-BE49-F238E27FC236}">
                <a16:creationId xmlns:a16="http://schemas.microsoft.com/office/drawing/2014/main" id="{6B21B2D4-C40B-51AD-A46A-5CC60FD4B6F3}"/>
              </a:ext>
            </a:extLst>
          </p:cNvPr>
          <p:cNvCxnSpPr>
            <a:cxnSpLocks noChangeShapeType="1"/>
            <a:stCxn id="278" idx="3"/>
            <a:endCxn id="86" idx="2"/>
          </p:cNvCxnSpPr>
          <p:nvPr/>
        </p:nvCxnSpPr>
        <p:spPr bwMode="auto">
          <a:xfrm>
            <a:off x="5680590" y="3117865"/>
            <a:ext cx="1747356" cy="1837743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323" name="AutoShape 6">
            <a:extLst>
              <a:ext uri="{FF2B5EF4-FFF2-40B4-BE49-F238E27FC236}">
                <a16:creationId xmlns:a16="http://schemas.microsoft.com/office/drawing/2014/main" id="{4803BFB5-8D21-7F30-F522-A203FBC6A91B}"/>
              </a:ext>
            </a:extLst>
          </p:cNvPr>
          <p:cNvCxnSpPr>
            <a:cxnSpLocks noChangeShapeType="1"/>
            <a:stCxn id="278" idx="3"/>
            <a:endCxn id="91" idx="2"/>
          </p:cNvCxnSpPr>
          <p:nvPr/>
        </p:nvCxnSpPr>
        <p:spPr bwMode="auto">
          <a:xfrm>
            <a:off x="5680590" y="3117865"/>
            <a:ext cx="1747356" cy="2344413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sp>
        <p:nvSpPr>
          <p:cNvPr id="372" name="Right Arrow 371">
            <a:extLst>
              <a:ext uri="{FF2B5EF4-FFF2-40B4-BE49-F238E27FC236}">
                <a16:creationId xmlns:a16="http://schemas.microsoft.com/office/drawing/2014/main" id="{1C23BF55-7F45-1A1D-6CA0-F7A53F65A25F}"/>
              </a:ext>
            </a:extLst>
          </p:cNvPr>
          <p:cNvSpPr/>
          <p:nvPr/>
        </p:nvSpPr>
        <p:spPr>
          <a:xfrm>
            <a:off x="3588311" y="2883688"/>
            <a:ext cx="1054808" cy="52247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flatten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83FE0ED-F0B8-2870-AB3A-C2C4EB3E0105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l="5089" b="13042"/>
          <a:stretch/>
        </p:blipFill>
        <p:spPr>
          <a:xfrm>
            <a:off x="9385534" y="691172"/>
            <a:ext cx="4122589" cy="4979558"/>
          </a:xfrm>
          <a:prstGeom prst="rect">
            <a:avLst/>
          </a:prstGeom>
        </p:spPr>
      </p:pic>
      <p:cxnSp>
        <p:nvCxnSpPr>
          <p:cNvPr id="7" name="AutoShape 6">
            <a:extLst>
              <a:ext uri="{FF2B5EF4-FFF2-40B4-BE49-F238E27FC236}">
                <a16:creationId xmlns:a16="http://schemas.microsoft.com/office/drawing/2014/main" id="{5852D0B6-DF80-D472-A664-30E2654FC6B5}"/>
              </a:ext>
            </a:extLst>
          </p:cNvPr>
          <p:cNvCxnSpPr>
            <a:cxnSpLocks noChangeShapeType="1"/>
            <a:endCxn id="114" idx="1"/>
          </p:cNvCxnSpPr>
          <p:nvPr/>
        </p:nvCxnSpPr>
        <p:spPr bwMode="auto">
          <a:xfrm>
            <a:off x="5619409" y="6254048"/>
            <a:ext cx="1869591" cy="21449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684FFA69-5861-AC3C-11C6-DE5211D83380}"/>
              </a:ext>
            </a:extLst>
          </p:cNvPr>
          <p:cNvSpPr/>
          <p:nvPr/>
        </p:nvSpPr>
        <p:spPr>
          <a:xfrm>
            <a:off x="7427946" y="6724112"/>
            <a:ext cx="416903" cy="416903"/>
          </a:xfrm>
          <a:prstGeom prst="ellipse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" name="AutoShape 6">
            <a:extLst>
              <a:ext uri="{FF2B5EF4-FFF2-40B4-BE49-F238E27FC236}">
                <a16:creationId xmlns:a16="http://schemas.microsoft.com/office/drawing/2014/main" id="{1B73FA17-B080-E414-EA26-B2C1DC39BBC0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7868203" y="6923136"/>
            <a:ext cx="339154" cy="0"/>
          </a:xfrm>
          <a:prstGeom prst="straightConnector1">
            <a:avLst/>
          </a:prstGeom>
          <a:noFill/>
          <a:ln w="3175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2EAF1B2-1769-5B63-C482-2509B36B570D}"/>
                  </a:ext>
                </a:extLst>
              </p:cNvPr>
              <p:cNvSpPr txBox="1"/>
              <p:nvPr/>
            </p:nvSpPr>
            <p:spPr>
              <a:xfrm>
                <a:off x="8173979" y="6738384"/>
                <a:ext cx="131828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2EAF1B2-1769-5B63-C482-2509B36B57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3979" y="6738384"/>
                <a:ext cx="1318282" cy="369332"/>
              </a:xfrm>
              <a:prstGeom prst="rect">
                <a:avLst/>
              </a:prstGeom>
              <a:blipFill>
                <a:blip r:embed="rId19"/>
                <a:stretch>
                  <a:fillRect t="-10000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1" name="Oval 110">
            <a:extLst>
              <a:ext uri="{FF2B5EF4-FFF2-40B4-BE49-F238E27FC236}">
                <a16:creationId xmlns:a16="http://schemas.microsoft.com/office/drawing/2014/main" id="{9F68A399-1A72-E877-7EE8-E1FD7D0365E1}"/>
              </a:ext>
            </a:extLst>
          </p:cNvPr>
          <p:cNvSpPr/>
          <p:nvPr/>
        </p:nvSpPr>
        <p:spPr>
          <a:xfrm>
            <a:off x="7427946" y="7910622"/>
            <a:ext cx="416903" cy="416903"/>
          </a:xfrm>
          <a:prstGeom prst="ellipse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2" name="AutoShape 6">
            <a:extLst>
              <a:ext uri="{FF2B5EF4-FFF2-40B4-BE49-F238E27FC236}">
                <a16:creationId xmlns:a16="http://schemas.microsoft.com/office/drawing/2014/main" id="{3D7CD3F6-E7E7-F9D9-F29B-C6811A1A267F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7868203" y="8109646"/>
            <a:ext cx="339154" cy="0"/>
          </a:xfrm>
          <a:prstGeom prst="straightConnector1">
            <a:avLst/>
          </a:prstGeom>
          <a:noFill/>
          <a:ln w="3175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71B1FA96-8892-DC7A-E4B2-37CEF5524D13}"/>
                  </a:ext>
                </a:extLst>
              </p:cNvPr>
              <p:cNvSpPr txBox="1"/>
              <p:nvPr/>
            </p:nvSpPr>
            <p:spPr>
              <a:xfrm>
                <a:off x="8173978" y="7924894"/>
                <a:ext cx="131828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71B1FA96-8892-DC7A-E4B2-37CEF5524D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3978" y="7924894"/>
                <a:ext cx="1318283" cy="369332"/>
              </a:xfrm>
              <a:prstGeom prst="rect">
                <a:avLst/>
              </a:prstGeom>
              <a:blipFill>
                <a:blip r:embed="rId20"/>
                <a:stretch>
                  <a:fillRect t="-13333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4" name="Oval 113">
            <a:extLst>
              <a:ext uri="{FF2B5EF4-FFF2-40B4-BE49-F238E27FC236}">
                <a16:creationId xmlns:a16="http://schemas.microsoft.com/office/drawing/2014/main" id="{23D0C063-3998-0D60-D2C0-70C4CFDBDC09}"/>
              </a:ext>
            </a:extLst>
          </p:cNvPr>
          <p:cNvSpPr/>
          <p:nvPr/>
        </p:nvSpPr>
        <p:spPr>
          <a:xfrm>
            <a:off x="7427946" y="6214443"/>
            <a:ext cx="416903" cy="416903"/>
          </a:xfrm>
          <a:prstGeom prst="ellipse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5" name="AutoShape 6">
            <a:extLst>
              <a:ext uri="{FF2B5EF4-FFF2-40B4-BE49-F238E27FC236}">
                <a16:creationId xmlns:a16="http://schemas.microsoft.com/office/drawing/2014/main" id="{24F378FC-6EC8-EA7C-CA1C-B0C666B7AAE7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7868203" y="6413467"/>
            <a:ext cx="339154" cy="0"/>
          </a:xfrm>
          <a:prstGeom prst="straightConnector1">
            <a:avLst/>
          </a:prstGeom>
          <a:noFill/>
          <a:ln w="3175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BAA247E1-C2A4-5FB3-DB1F-47EEF0CD2F1E}"/>
                  </a:ext>
                </a:extLst>
              </p:cNvPr>
              <p:cNvSpPr txBox="1"/>
              <p:nvPr/>
            </p:nvSpPr>
            <p:spPr>
              <a:xfrm>
                <a:off x="8173978" y="6228715"/>
                <a:ext cx="162430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BAA247E1-C2A4-5FB3-DB1F-47EEF0CD2F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3978" y="6228715"/>
                <a:ext cx="1624303" cy="369332"/>
              </a:xfrm>
              <a:prstGeom prst="rect">
                <a:avLst/>
              </a:prstGeom>
              <a:blipFill>
                <a:blip r:embed="rId21"/>
                <a:stretch>
                  <a:fillRect t="-13333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7" name="Oval 116">
            <a:extLst>
              <a:ext uri="{FF2B5EF4-FFF2-40B4-BE49-F238E27FC236}">
                <a16:creationId xmlns:a16="http://schemas.microsoft.com/office/drawing/2014/main" id="{EF86FC60-767D-427D-C082-196A02A1F61A}"/>
              </a:ext>
            </a:extLst>
          </p:cNvPr>
          <p:cNvSpPr/>
          <p:nvPr/>
        </p:nvSpPr>
        <p:spPr>
          <a:xfrm>
            <a:off x="7427946" y="6719834"/>
            <a:ext cx="416903" cy="416903"/>
          </a:xfrm>
          <a:prstGeom prst="ellipse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8" name="AutoShape 6">
            <a:extLst>
              <a:ext uri="{FF2B5EF4-FFF2-40B4-BE49-F238E27FC236}">
                <a16:creationId xmlns:a16="http://schemas.microsoft.com/office/drawing/2014/main" id="{411590E2-396E-0242-C0B5-89B7C06EF1B3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7868203" y="6920137"/>
            <a:ext cx="339154" cy="0"/>
          </a:xfrm>
          <a:prstGeom prst="straightConnector1">
            <a:avLst/>
          </a:prstGeom>
          <a:noFill/>
          <a:ln w="3175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sp>
        <p:nvSpPr>
          <p:cNvPr id="119" name="Right Brace 118">
            <a:extLst>
              <a:ext uri="{FF2B5EF4-FFF2-40B4-BE49-F238E27FC236}">
                <a16:creationId xmlns:a16="http://schemas.microsoft.com/office/drawing/2014/main" id="{A280A5B9-4BAB-2A06-ED8D-AF09F1A1D26B}"/>
              </a:ext>
            </a:extLst>
          </p:cNvPr>
          <p:cNvSpPr/>
          <p:nvPr/>
        </p:nvSpPr>
        <p:spPr>
          <a:xfrm>
            <a:off x="13564406" y="6279863"/>
            <a:ext cx="317569" cy="2065557"/>
          </a:xfrm>
          <a:prstGeom prst="rightBrac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ysClr val="windowText" lastClr="000000"/>
                </a:solidFill>
              </a:ln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2166A5A6-4ED8-63B8-8456-09D39191F9D0}"/>
                  </a:ext>
                </a:extLst>
              </p:cNvPr>
              <p:cNvSpPr txBox="1"/>
              <p:nvPr/>
            </p:nvSpPr>
            <p:spPr>
              <a:xfrm>
                <a:off x="13908319" y="7050206"/>
                <a:ext cx="317569" cy="4116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acc>
                            <m:accPr>
                              <m:chr m:val="̂"/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2166A5A6-4ED8-63B8-8456-09D39191F9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08319" y="7050206"/>
                <a:ext cx="317569" cy="411651"/>
              </a:xfrm>
              <a:prstGeom prst="rect">
                <a:avLst/>
              </a:prstGeom>
              <a:blipFill>
                <a:blip r:embed="rId22"/>
                <a:stretch>
                  <a:fillRect t="-15152" b="-60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5C5DF375-FFE8-E886-BDAE-B8966E8ED814}"/>
                  </a:ext>
                </a:extLst>
              </p:cNvPr>
              <p:cNvSpPr txBox="1"/>
              <p:nvPr/>
            </p:nvSpPr>
            <p:spPr>
              <a:xfrm>
                <a:off x="5157255" y="8055745"/>
                <a:ext cx="52333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784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5C5DF375-FFE8-E886-BDAE-B8966E8ED8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7255" y="8055745"/>
                <a:ext cx="523335" cy="369332"/>
              </a:xfrm>
              <a:prstGeom prst="rect">
                <a:avLst/>
              </a:prstGeom>
              <a:blipFill>
                <a:blip r:embed="rId23"/>
                <a:stretch>
                  <a:fillRect r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2D05502A-C922-3AAD-428F-4FF114CED42A}"/>
              </a:ext>
            </a:extLst>
          </p:cNvPr>
          <p:cNvCxnSpPr>
            <a:cxnSpLocks/>
          </p:cNvCxnSpPr>
          <p:nvPr/>
        </p:nvCxnSpPr>
        <p:spPr>
          <a:xfrm flipV="1">
            <a:off x="5290280" y="6509335"/>
            <a:ext cx="0" cy="1548781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AutoShape 6">
            <a:extLst>
              <a:ext uri="{FF2B5EF4-FFF2-40B4-BE49-F238E27FC236}">
                <a16:creationId xmlns:a16="http://schemas.microsoft.com/office/drawing/2014/main" id="{5557A14F-E9B6-8EBD-703B-D5BDA7254F66}"/>
              </a:ext>
            </a:extLst>
          </p:cNvPr>
          <p:cNvCxnSpPr>
            <a:cxnSpLocks noChangeShapeType="1"/>
            <a:endCxn id="117" idx="1"/>
          </p:cNvCxnSpPr>
          <p:nvPr/>
        </p:nvCxnSpPr>
        <p:spPr bwMode="auto">
          <a:xfrm>
            <a:off x="5619409" y="6254048"/>
            <a:ext cx="1869591" cy="526840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136" name="AutoShape 6">
            <a:extLst>
              <a:ext uri="{FF2B5EF4-FFF2-40B4-BE49-F238E27FC236}">
                <a16:creationId xmlns:a16="http://schemas.microsoft.com/office/drawing/2014/main" id="{EACCB72E-5C89-18AC-D466-0CC747F9A3D8}"/>
              </a:ext>
            </a:extLst>
          </p:cNvPr>
          <p:cNvCxnSpPr>
            <a:cxnSpLocks noChangeShapeType="1"/>
            <a:stCxn id="171" idx="3"/>
            <a:endCxn id="111" idx="1"/>
          </p:cNvCxnSpPr>
          <p:nvPr/>
        </p:nvCxnSpPr>
        <p:spPr bwMode="auto">
          <a:xfrm>
            <a:off x="5619409" y="6277729"/>
            <a:ext cx="1869591" cy="1693947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137" name="AutoShape 6">
            <a:extLst>
              <a:ext uri="{FF2B5EF4-FFF2-40B4-BE49-F238E27FC236}">
                <a16:creationId xmlns:a16="http://schemas.microsoft.com/office/drawing/2014/main" id="{F6BA5284-C6C3-73D3-396F-47A4D1B949D0}"/>
              </a:ext>
            </a:extLst>
          </p:cNvPr>
          <p:cNvCxnSpPr>
            <a:cxnSpLocks noChangeShapeType="1"/>
            <a:stCxn id="126" idx="3"/>
            <a:endCxn id="114" idx="3"/>
          </p:cNvCxnSpPr>
          <p:nvPr/>
        </p:nvCxnSpPr>
        <p:spPr bwMode="auto">
          <a:xfrm flipV="1">
            <a:off x="5680590" y="6570292"/>
            <a:ext cx="1808410" cy="1670119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138" name="AutoShape 6">
            <a:extLst>
              <a:ext uri="{FF2B5EF4-FFF2-40B4-BE49-F238E27FC236}">
                <a16:creationId xmlns:a16="http://schemas.microsoft.com/office/drawing/2014/main" id="{5B4AB880-95C3-9357-F2C9-8E105A1703A4}"/>
              </a:ext>
            </a:extLst>
          </p:cNvPr>
          <p:cNvCxnSpPr>
            <a:cxnSpLocks noChangeShapeType="1"/>
            <a:stCxn id="126" idx="3"/>
            <a:endCxn id="117" idx="3"/>
          </p:cNvCxnSpPr>
          <p:nvPr/>
        </p:nvCxnSpPr>
        <p:spPr bwMode="auto">
          <a:xfrm flipV="1">
            <a:off x="5680590" y="7075683"/>
            <a:ext cx="1808410" cy="1164728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146" name="AutoShape 6">
            <a:extLst>
              <a:ext uri="{FF2B5EF4-FFF2-40B4-BE49-F238E27FC236}">
                <a16:creationId xmlns:a16="http://schemas.microsoft.com/office/drawing/2014/main" id="{FAB151D0-C268-4F1C-EECF-632D2E8DFD2E}"/>
              </a:ext>
            </a:extLst>
          </p:cNvPr>
          <p:cNvCxnSpPr>
            <a:cxnSpLocks noChangeShapeType="1"/>
            <a:stCxn id="126" idx="3"/>
            <a:endCxn id="111" idx="3"/>
          </p:cNvCxnSpPr>
          <p:nvPr/>
        </p:nvCxnSpPr>
        <p:spPr bwMode="auto">
          <a:xfrm>
            <a:off x="5680590" y="8240411"/>
            <a:ext cx="1808410" cy="26060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sp>
        <p:nvSpPr>
          <p:cNvPr id="160" name="Right Arrow 159">
            <a:extLst>
              <a:ext uri="{FF2B5EF4-FFF2-40B4-BE49-F238E27FC236}">
                <a16:creationId xmlns:a16="http://schemas.microsoft.com/office/drawing/2014/main" id="{5C8A2EBE-94B9-1574-1C02-4E4FFA443C02}"/>
              </a:ext>
            </a:extLst>
          </p:cNvPr>
          <p:cNvSpPr/>
          <p:nvPr/>
        </p:nvSpPr>
        <p:spPr>
          <a:xfrm>
            <a:off x="3584699" y="7022487"/>
            <a:ext cx="1054808" cy="52247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flatten</a:t>
            </a:r>
          </a:p>
        </p:txBody>
      </p:sp>
      <p:pic>
        <p:nvPicPr>
          <p:cNvPr id="164" name="Picture 163">
            <a:extLst>
              <a:ext uri="{FF2B5EF4-FFF2-40B4-BE49-F238E27FC236}">
                <a16:creationId xmlns:a16="http://schemas.microsoft.com/office/drawing/2014/main" id="{A2628AE0-4002-C032-2BFF-DCC93BB5F1EA}"/>
              </a:ext>
            </a:extLst>
          </p:cNvPr>
          <p:cNvPicPr>
            <a:picLocks noChangeAspect="1"/>
          </p:cNvPicPr>
          <p:nvPr/>
        </p:nvPicPr>
        <p:blipFill rotWithShape="1">
          <a:blip r:embed="rId24"/>
          <a:srcRect l="4847" t="80188"/>
          <a:stretch/>
        </p:blipFill>
        <p:spPr>
          <a:xfrm>
            <a:off x="9385534" y="7910622"/>
            <a:ext cx="4126938" cy="1133780"/>
          </a:xfrm>
          <a:prstGeom prst="rect">
            <a:avLst/>
          </a:prstGeom>
        </p:spPr>
      </p:pic>
      <p:pic>
        <p:nvPicPr>
          <p:cNvPr id="165" name="Picture 164">
            <a:extLst>
              <a:ext uri="{FF2B5EF4-FFF2-40B4-BE49-F238E27FC236}">
                <a16:creationId xmlns:a16="http://schemas.microsoft.com/office/drawing/2014/main" id="{EDC5F99D-81B0-0420-B908-CC5035BB5430}"/>
              </a:ext>
            </a:extLst>
          </p:cNvPr>
          <p:cNvPicPr>
            <a:picLocks noChangeAspect="1"/>
          </p:cNvPicPr>
          <p:nvPr/>
        </p:nvPicPr>
        <p:blipFill rotWithShape="1">
          <a:blip r:embed="rId24"/>
          <a:srcRect l="4847" b="81889"/>
          <a:stretch/>
        </p:blipFill>
        <p:spPr>
          <a:xfrm>
            <a:off x="9385534" y="6148068"/>
            <a:ext cx="4126938" cy="103640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1" name="TextBox 170">
                <a:extLst>
                  <a:ext uri="{FF2B5EF4-FFF2-40B4-BE49-F238E27FC236}">
                    <a16:creationId xmlns:a16="http://schemas.microsoft.com/office/drawing/2014/main" id="{A62A9839-43F0-E04C-2135-24477B952F0C}"/>
                  </a:ext>
                </a:extLst>
              </p:cNvPr>
              <p:cNvSpPr txBox="1"/>
              <p:nvPr/>
            </p:nvSpPr>
            <p:spPr>
              <a:xfrm>
                <a:off x="5096074" y="6093063"/>
                <a:ext cx="52333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GB" b="0" dirty="0"/>
              </a:p>
            </p:txBody>
          </p:sp>
        </mc:Choice>
        <mc:Fallback xmlns="">
          <p:sp>
            <p:nvSpPr>
              <p:cNvPr id="171" name="TextBox 170">
                <a:extLst>
                  <a:ext uri="{FF2B5EF4-FFF2-40B4-BE49-F238E27FC236}">
                    <a16:creationId xmlns:a16="http://schemas.microsoft.com/office/drawing/2014/main" id="{A62A9839-43F0-E04C-2135-24477B952F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6074" y="6093063"/>
                <a:ext cx="523335" cy="369332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E19F4AB3-3E79-A9C5-80F9-BB38653584F3}"/>
              </a:ext>
            </a:extLst>
          </p:cNvPr>
          <p:cNvCxnSpPr>
            <a:cxnSpLocks/>
          </p:cNvCxnSpPr>
          <p:nvPr/>
        </p:nvCxnSpPr>
        <p:spPr>
          <a:xfrm flipH="1" flipV="1">
            <a:off x="7642400" y="7182565"/>
            <a:ext cx="3222" cy="677950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Connector 182">
            <a:extLst>
              <a:ext uri="{FF2B5EF4-FFF2-40B4-BE49-F238E27FC236}">
                <a16:creationId xmlns:a16="http://schemas.microsoft.com/office/drawing/2014/main" id="{37488586-9D21-C437-F1A0-B0410E8662F8}"/>
              </a:ext>
            </a:extLst>
          </p:cNvPr>
          <p:cNvCxnSpPr/>
          <p:nvPr/>
        </p:nvCxnSpPr>
        <p:spPr>
          <a:xfrm>
            <a:off x="9469471" y="7182565"/>
            <a:ext cx="0" cy="742329"/>
          </a:xfrm>
          <a:prstGeom prst="line">
            <a:avLst/>
          </a:prstGeom>
          <a:ln w="127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4" name="Picture 183">
            <a:extLst>
              <a:ext uri="{FF2B5EF4-FFF2-40B4-BE49-F238E27FC236}">
                <a16:creationId xmlns:a16="http://schemas.microsoft.com/office/drawing/2014/main" id="{BDF109DB-93BA-78BA-33FC-91FC3C6CE8EA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948387" y="6557133"/>
            <a:ext cx="1436576" cy="1466505"/>
          </a:xfrm>
          <a:prstGeom prst="rect">
            <a:avLst/>
          </a:prstGeom>
        </p:spPr>
      </p:pic>
      <p:pic>
        <p:nvPicPr>
          <p:cNvPr id="185" name="Picture 184">
            <a:extLst>
              <a:ext uri="{FF2B5EF4-FFF2-40B4-BE49-F238E27FC236}">
                <a16:creationId xmlns:a16="http://schemas.microsoft.com/office/drawing/2014/main" id="{756D39BA-69CE-EBD6-00B1-BE758C2E8FF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976" t="42327" r="88492" b="52339"/>
          <a:stretch/>
        </p:blipFill>
        <p:spPr>
          <a:xfrm>
            <a:off x="4865800" y="6299978"/>
            <a:ext cx="100253" cy="407887"/>
          </a:xfrm>
          <a:prstGeom prst="rect">
            <a:avLst/>
          </a:prstGeom>
        </p:spPr>
      </p:pic>
      <p:sp>
        <p:nvSpPr>
          <p:cNvPr id="186" name="TextBox 185">
            <a:extLst>
              <a:ext uri="{FF2B5EF4-FFF2-40B4-BE49-F238E27FC236}">
                <a16:creationId xmlns:a16="http://schemas.microsoft.com/office/drawing/2014/main" id="{94EB91F3-6DEE-58B2-0C94-0D7168B6B9A0}"/>
              </a:ext>
            </a:extLst>
          </p:cNvPr>
          <p:cNvSpPr txBox="1"/>
          <p:nvPr/>
        </p:nvSpPr>
        <p:spPr>
          <a:xfrm>
            <a:off x="4759481" y="6344897"/>
            <a:ext cx="5233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b="0" dirty="0"/>
          </a:p>
          <a:p>
            <a:r>
              <a:rPr lang="en-GB" b="0" dirty="0"/>
              <a:t>…</a:t>
            </a:r>
          </a:p>
        </p:txBody>
      </p:sp>
      <p:pic>
        <p:nvPicPr>
          <p:cNvPr id="187" name="Picture 186">
            <a:extLst>
              <a:ext uri="{FF2B5EF4-FFF2-40B4-BE49-F238E27FC236}">
                <a16:creationId xmlns:a16="http://schemas.microsoft.com/office/drawing/2014/main" id="{A8D1D48C-0F73-7695-043D-7A777D7423B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976" t="42327" r="88492" b="52339"/>
          <a:stretch/>
        </p:blipFill>
        <p:spPr>
          <a:xfrm>
            <a:off x="4864961" y="7876517"/>
            <a:ext cx="100253" cy="407887"/>
          </a:xfrm>
          <a:prstGeom prst="rect">
            <a:avLst/>
          </a:prstGeom>
        </p:spPr>
      </p:pic>
      <p:sp>
        <p:nvSpPr>
          <p:cNvPr id="188" name="TextBox 187">
            <a:extLst>
              <a:ext uri="{FF2B5EF4-FFF2-40B4-BE49-F238E27FC236}">
                <a16:creationId xmlns:a16="http://schemas.microsoft.com/office/drawing/2014/main" id="{BD8B725C-ED5C-E9C1-787D-1BDEAA00FDC0}"/>
              </a:ext>
            </a:extLst>
          </p:cNvPr>
          <p:cNvSpPr txBox="1"/>
          <p:nvPr/>
        </p:nvSpPr>
        <p:spPr>
          <a:xfrm>
            <a:off x="4699481" y="7207281"/>
            <a:ext cx="5233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0" dirty="0"/>
              <a:t> </a:t>
            </a:r>
          </a:p>
          <a:p>
            <a:r>
              <a:rPr lang="en-GB" b="0" dirty="0"/>
              <a:t> …</a:t>
            </a:r>
          </a:p>
        </p:txBody>
      </p:sp>
      <p:pic>
        <p:nvPicPr>
          <p:cNvPr id="189" name="Picture 188">
            <a:extLst>
              <a:ext uri="{FF2B5EF4-FFF2-40B4-BE49-F238E27FC236}">
                <a16:creationId xmlns:a16="http://schemas.microsoft.com/office/drawing/2014/main" id="{597DEA62-45ED-F970-1295-F5A691D61291}"/>
              </a:ext>
            </a:extLst>
          </p:cNvPr>
          <p:cNvPicPr>
            <a:picLocks noChangeAspect="1"/>
          </p:cNvPicPr>
          <p:nvPr/>
        </p:nvPicPr>
        <p:blipFill rotWithShape="1">
          <a:blip r:embed="rId27"/>
          <a:srcRect l="10781" t="19599" r="14123" b="26888"/>
          <a:stretch/>
        </p:blipFill>
        <p:spPr>
          <a:xfrm>
            <a:off x="4867401" y="6977883"/>
            <a:ext cx="95371" cy="61168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0" name="TextBox 189">
                <a:extLst>
                  <a:ext uri="{FF2B5EF4-FFF2-40B4-BE49-F238E27FC236}">
                    <a16:creationId xmlns:a16="http://schemas.microsoft.com/office/drawing/2014/main" id="{30F529A7-8B85-7B68-C688-0AE1A545241C}"/>
                  </a:ext>
                </a:extLst>
              </p:cNvPr>
              <p:cNvSpPr txBox="1"/>
              <p:nvPr/>
            </p:nvSpPr>
            <p:spPr>
              <a:xfrm>
                <a:off x="9647947" y="1290904"/>
                <a:ext cx="1134682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1.83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−18</m:t>
                          </m:r>
                        </m:sup>
                      </m:s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90" name="TextBox 189">
                <a:extLst>
                  <a:ext uri="{FF2B5EF4-FFF2-40B4-BE49-F238E27FC236}">
                    <a16:creationId xmlns:a16="http://schemas.microsoft.com/office/drawing/2014/main" id="{30F529A7-8B85-7B68-C688-0AE1A54524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47947" y="1290904"/>
                <a:ext cx="1134682" cy="307777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1" name="TextBox 190">
                <a:extLst>
                  <a:ext uri="{FF2B5EF4-FFF2-40B4-BE49-F238E27FC236}">
                    <a16:creationId xmlns:a16="http://schemas.microsoft.com/office/drawing/2014/main" id="{2399D134-33FC-944A-9E50-C9D93B66A025}"/>
                  </a:ext>
                </a:extLst>
              </p:cNvPr>
              <p:cNvSpPr txBox="1"/>
              <p:nvPr/>
            </p:nvSpPr>
            <p:spPr>
              <a:xfrm>
                <a:off x="9647947" y="1787679"/>
                <a:ext cx="1134682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5.37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−10</m:t>
                          </m:r>
                        </m:sup>
                      </m:s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91" name="TextBox 190">
                <a:extLst>
                  <a:ext uri="{FF2B5EF4-FFF2-40B4-BE49-F238E27FC236}">
                    <a16:creationId xmlns:a16="http://schemas.microsoft.com/office/drawing/2014/main" id="{2399D134-33FC-944A-9E50-C9D93B66A0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47947" y="1787679"/>
                <a:ext cx="1134682" cy="307777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2" name="TextBox 191">
                <a:extLst>
                  <a:ext uri="{FF2B5EF4-FFF2-40B4-BE49-F238E27FC236}">
                    <a16:creationId xmlns:a16="http://schemas.microsoft.com/office/drawing/2014/main" id="{4F89A832-945A-49F8-F5AB-6344ADC10935}"/>
                  </a:ext>
                </a:extLst>
              </p:cNvPr>
              <p:cNvSpPr txBox="1"/>
              <p:nvPr/>
            </p:nvSpPr>
            <p:spPr>
              <a:xfrm>
                <a:off x="9647947" y="2299428"/>
                <a:ext cx="1134682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7.29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−10</m:t>
                          </m:r>
                        </m:sup>
                      </m:s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92" name="TextBox 191">
                <a:extLst>
                  <a:ext uri="{FF2B5EF4-FFF2-40B4-BE49-F238E27FC236}">
                    <a16:creationId xmlns:a16="http://schemas.microsoft.com/office/drawing/2014/main" id="{4F89A832-945A-49F8-F5AB-6344ADC109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47947" y="2299428"/>
                <a:ext cx="1134682" cy="307777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4" name="TextBox 193">
                <a:extLst>
                  <a:ext uri="{FF2B5EF4-FFF2-40B4-BE49-F238E27FC236}">
                    <a16:creationId xmlns:a16="http://schemas.microsoft.com/office/drawing/2014/main" id="{13BF86BC-7A99-6098-E3E8-C4CE5DBF6335}"/>
                  </a:ext>
                </a:extLst>
              </p:cNvPr>
              <p:cNvSpPr txBox="1"/>
              <p:nvPr/>
            </p:nvSpPr>
            <p:spPr>
              <a:xfrm>
                <a:off x="9647947" y="2810088"/>
                <a:ext cx="1134682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2.27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−13</m:t>
                          </m:r>
                        </m:sup>
                      </m:s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94" name="TextBox 193">
                <a:extLst>
                  <a:ext uri="{FF2B5EF4-FFF2-40B4-BE49-F238E27FC236}">
                    <a16:creationId xmlns:a16="http://schemas.microsoft.com/office/drawing/2014/main" id="{13BF86BC-7A99-6098-E3E8-C4CE5DBF63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47947" y="2810088"/>
                <a:ext cx="1134682" cy="307777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5" name="TextBox 194">
                <a:extLst>
                  <a:ext uri="{FF2B5EF4-FFF2-40B4-BE49-F238E27FC236}">
                    <a16:creationId xmlns:a16="http://schemas.microsoft.com/office/drawing/2014/main" id="{61ED59C2-29C5-82CB-472A-0CC4EA96A394}"/>
                  </a:ext>
                </a:extLst>
              </p:cNvPr>
              <p:cNvSpPr txBox="1"/>
              <p:nvPr/>
            </p:nvSpPr>
            <p:spPr>
              <a:xfrm>
                <a:off x="9647947" y="3327050"/>
                <a:ext cx="1134682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1400" i="1" smtClean="0">
                          <a:latin typeface="Cambria Math" panose="02040503050406030204" pitchFamily="18" charset="0"/>
                        </a:rPr>
                        <m:t>9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.28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−06</m:t>
                          </m:r>
                        </m:sup>
                      </m:s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95" name="TextBox 194">
                <a:extLst>
                  <a:ext uri="{FF2B5EF4-FFF2-40B4-BE49-F238E27FC236}">
                    <a16:creationId xmlns:a16="http://schemas.microsoft.com/office/drawing/2014/main" id="{61ED59C2-29C5-82CB-472A-0CC4EA96A3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47947" y="3327050"/>
                <a:ext cx="1134682" cy="307777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7" name="TextBox 196">
                <a:extLst>
                  <a:ext uri="{FF2B5EF4-FFF2-40B4-BE49-F238E27FC236}">
                    <a16:creationId xmlns:a16="http://schemas.microsoft.com/office/drawing/2014/main" id="{5E16B92D-D52B-4271-6CF9-7CA2F9D5A430}"/>
                  </a:ext>
                </a:extLst>
              </p:cNvPr>
              <p:cNvSpPr txBox="1"/>
              <p:nvPr/>
            </p:nvSpPr>
            <p:spPr>
              <a:xfrm>
                <a:off x="9647947" y="3812922"/>
                <a:ext cx="1134682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1400" i="1" smtClean="0">
                          <a:latin typeface="Cambria Math" panose="02040503050406030204" pitchFamily="18" charset="0"/>
                        </a:rPr>
                        <m:t>9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.28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−10</m:t>
                          </m:r>
                        </m:sup>
                      </m:s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97" name="TextBox 196">
                <a:extLst>
                  <a:ext uri="{FF2B5EF4-FFF2-40B4-BE49-F238E27FC236}">
                    <a16:creationId xmlns:a16="http://schemas.microsoft.com/office/drawing/2014/main" id="{5E16B92D-D52B-4271-6CF9-7CA2F9D5A4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47947" y="3812922"/>
                <a:ext cx="1134682" cy="307777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9" name="TextBox 198">
                <a:extLst>
                  <a:ext uri="{FF2B5EF4-FFF2-40B4-BE49-F238E27FC236}">
                    <a16:creationId xmlns:a16="http://schemas.microsoft.com/office/drawing/2014/main" id="{73859A36-9CB8-3C36-F706-6840DB6BC33D}"/>
                  </a:ext>
                </a:extLst>
              </p:cNvPr>
              <p:cNvSpPr txBox="1"/>
              <p:nvPr/>
            </p:nvSpPr>
            <p:spPr>
              <a:xfrm>
                <a:off x="9647947" y="4350891"/>
                <a:ext cx="1134682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140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.54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−09</m:t>
                          </m:r>
                        </m:sup>
                      </m:s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99" name="TextBox 198">
                <a:extLst>
                  <a:ext uri="{FF2B5EF4-FFF2-40B4-BE49-F238E27FC236}">
                    <a16:creationId xmlns:a16="http://schemas.microsoft.com/office/drawing/2014/main" id="{73859A36-9CB8-3C36-F706-6840DB6BC3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47947" y="4350891"/>
                <a:ext cx="1134682" cy="307777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3" name="TextBox 202">
                <a:extLst>
                  <a:ext uri="{FF2B5EF4-FFF2-40B4-BE49-F238E27FC236}">
                    <a16:creationId xmlns:a16="http://schemas.microsoft.com/office/drawing/2014/main" id="{436D02A5-DA1D-524B-CC88-63C343325572}"/>
                  </a:ext>
                </a:extLst>
              </p:cNvPr>
              <p:cNvSpPr txBox="1"/>
              <p:nvPr/>
            </p:nvSpPr>
            <p:spPr>
              <a:xfrm>
                <a:off x="9647947" y="4848411"/>
                <a:ext cx="1134682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1400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.90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−08</m:t>
                          </m:r>
                        </m:sup>
                      </m:s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03" name="TextBox 202">
                <a:extLst>
                  <a:ext uri="{FF2B5EF4-FFF2-40B4-BE49-F238E27FC236}">
                    <a16:creationId xmlns:a16="http://schemas.microsoft.com/office/drawing/2014/main" id="{436D02A5-DA1D-524B-CC88-63C3433255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47947" y="4848411"/>
                <a:ext cx="1134682" cy="307777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5" name="TextBox 204">
                <a:extLst>
                  <a:ext uri="{FF2B5EF4-FFF2-40B4-BE49-F238E27FC236}">
                    <a16:creationId xmlns:a16="http://schemas.microsoft.com/office/drawing/2014/main" id="{8C9D3FD6-D436-9B34-4897-3E7E0F3A547E}"/>
                  </a:ext>
                </a:extLst>
              </p:cNvPr>
              <p:cNvSpPr txBox="1"/>
              <p:nvPr/>
            </p:nvSpPr>
            <p:spPr>
              <a:xfrm>
                <a:off x="9647947" y="5345186"/>
                <a:ext cx="1134682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140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.31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−12</m:t>
                          </m:r>
                        </m:sup>
                      </m:s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05" name="TextBox 204">
                <a:extLst>
                  <a:ext uri="{FF2B5EF4-FFF2-40B4-BE49-F238E27FC236}">
                    <a16:creationId xmlns:a16="http://schemas.microsoft.com/office/drawing/2014/main" id="{8C9D3FD6-D436-9B34-4897-3E7E0F3A54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47947" y="5345186"/>
                <a:ext cx="1134682" cy="307777"/>
              </a:xfrm>
              <a:prstGeom prst="rect">
                <a:avLst/>
              </a:prstGeom>
              <a:blipFill>
                <a:blip r:embed="rId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6" name="TextBox 205">
                <a:extLst>
                  <a:ext uri="{FF2B5EF4-FFF2-40B4-BE49-F238E27FC236}">
                    <a16:creationId xmlns:a16="http://schemas.microsoft.com/office/drawing/2014/main" id="{6EDFCE76-82BD-AFFE-04ED-198A078EB7FB}"/>
                  </a:ext>
                </a:extLst>
              </p:cNvPr>
              <p:cNvSpPr txBox="1"/>
              <p:nvPr/>
            </p:nvSpPr>
            <p:spPr>
              <a:xfrm>
                <a:off x="9671136" y="778841"/>
                <a:ext cx="113468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1.00</m:t>
                      </m:r>
                      <m:r>
                        <a:rPr lang="en-GB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GB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GB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+00</m:t>
                          </m:r>
                        </m:sup>
                      </m:sSup>
                    </m:oMath>
                  </m:oMathPara>
                </a14:m>
                <a:endParaRPr lang="en-US" sz="1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06" name="TextBox 205">
                <a:extLst>
                  <a:ext uri="{FF2B5EF4-FFF2-40B4-BE49-F238E27FC236}">
                    <a16:creationId xmlns:a16="http://schemas.microsoft.com/office/drawing/2014/main" id="{6EDFCE76-82BD-AFFE-04ED-198A078EB7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71136" y="778841"/>
                <a:ext cx="1134682" cy="307777"/>
              </a:xfrm>
              <a:prstGeom prst="rect">
                <a:avLst/>
              </a:prstGeom>
              <a:blipFill>
                <a:blip r:embed="rId3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7" name="TextBox 206">
                <a:extLst>
                  <a:ext uri="{FF2B5EF4-FFF2-40B4-BE49-F238E27FC236}">
                    <a16:creationId xmlns:a16="http://schemas.microsoft.com/office/drawing/2014/main" id="{B4D28269-696B-1DA2-92CC-FE6F192D4C1F}"/>
                  </a:ext>
                </a:extLst>
              </p:cNvPr>
              <p:cNvSpPr txBox="1"/>
              <p:nvPr/>
            </p:nvSpPr>
            <p:spPr>
              <a:xfrm>
                <a:off x="10168635" y="2304641"/>
                <a:ext cx="113468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1.00</m:t>
                      </m:r>
                      <m:r>
                        <a:rPr lang="en-GB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GB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GB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00</m:t>
                          </m:r>
                        </m:sup>
                      </m:sSup>
                    </m:oMath>
                  </m:oMathPara>
                </a14:m>
                <a:endParaRPr lang="en-US" sz="1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07" name="TextBox 206">
                <a:extLst>
                  <a:ext uri="{FF2B5EF4-FFF2-40B4-BE49-F238E27FC236}">
                    <a16:creationId xmlns:a16="http://schemas.microsoft.com/office/drawing/2014/main" id="{B4D28269-696B-1DA2-92CC-FE6F192D4C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68635" y="2304641"/>
                <a:ext cx="1134682" cy="307777"/>
              </a:xfrm>
              <a:prstGeom prst="rect">
                <a:avLst/>
              </a:prstGeom>
              <a:blipFill>
                <a:blip r:embed="rId3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8" name="TextBox 207">
                <a:extLst>
                  <a:ext uri="{FF2B5EF4-FFF2-40B4-BE49-F238E27FC236}">
                    <a16:creationId xmlns:a16="http://schemas.microsoft.com/office/drawing/2014/main" id="{4D6BE4A6-1123-2746-F5A2-7530371041C0}"/>
                  </a:ext>
                </a:extLst>
              </p:cNvPr>
              <p:cNvSpPr txBox="1"/>
              <p:nvPr/>
            </p:nvSpPr>
            <p:spPr>
              <a:xfrm>
                <a:off x="9671136" y="6741095"/>
                <a:ext cx="113468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1.00</m:t>
                      </m:r>
                      <m:r>
                        <a:rPr lang="en-GB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GB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GB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+00</m:t>
                          </m:r>
                        </m:sup>
                      </m:sSup>
                    </m:oMath>
                  </m:oMathPara>
                </a14:m>
                <a:endParaRPr lang="en-US" sz="1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08" name="TextBox 207">
                <a:extLst>
                  <a:ext uri="{FF2B5EF4-FFF2-40B4-BE49-F238E27FC236}">
                    <a16:creationId xmlns:a16="http://schemas.microsoft.com/office/drawing/2014/main" id="{4D6BE4A6-1123-2746-F5A2-7530371041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71136" y="6741095"/>
                <a:ext cx="1134682" cy="307777"/>
              </a:xfrm>
              <a:prstGeom prst="rect">
                <a:avLst/>
              </a:prstGeom>
              <a:blipFill>
                <a:blip r:embed="rId3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9" name="TextBox 208">
                <a:extLst>
                  <a:ext uri="{FF2B5EF4-FFF2-40B4-BE49-F238E27FC236}">
                    <a16:creationId xmlns:a16="http://schemas.microsoft.com/office/drawing/2014/main" id="{DD307D23-F602-0D0A-A468-FA168A0EC366}"/>
                  </a:ext>
                </a:extLst>
              </p:cNvPr>
              <p:cNvSpPr txBox="1"/>
              <p:nvPr/>
            </p:nvSpPr>
            <p:spPr>
              <a:xfrm>
                <a:off x="9671136" y="6222801"/>
                <a:ext cx="1134682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1400" i="1" smtClean="0">
                          <a:latin typeface="Cambria Math" panose="02040503050406030204" pitchFamily="18" charset="0"/>
                        </a:rPr>
                        <m:t>7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.97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−08</m:t>
                          </m:r>
                        </m:sup>
                      </m:s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09" name="TextBox 208">
                <a:extLst>
                  <a:ext uri="{FF2B5EF4-FFF2-40B4-BE49-F238E27FC236}">
                    <a16:creationId xmlns:a16="http://schemas.microsoft.com/office/drawing/2014/main" id="{DD307D23-F602-0D0A-A468-FA168A0EC3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71136" y="6222801"/>
                <a:ext cx="1134682" cy="307777"/>
              </a:xfrm>
              <a:prstGeom prst="rect">
                <a:avLst/>
              </a:prstGeom>
              <a:blipFill>
                <a:blip r:embed="rId4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0" name="TextBox 209">
                <a:extLst>
                  <a:ext uri="{FF2B5EF4-FFF2-40B4-BE49-F238E27FC236}">
                    <a16:creationId xmlns:a16="http://schemas.microsoft.com/office/drawing/2014/main" id="{FDC72136-4827-E2B7-AD7A-421DF525B6E1}"/>
                  </a:ext>
                </a:extLst>
              </p:cNvPr>
              <p:cNvSpPr txBox="1"/>
              <p:nvPr/>
            </p:nvSpPr>
            <p:spPr>
              <a:xfrm>
                <a:off x="9671136" y="7932634"/>
                <a:ext cx="1134682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1400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.37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−09</m:t>
                          </m:r>
                        </m:sup>
                      </m:s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10" name="TextBox 209">
                <a:extLst>
                  <a:ext uri="{FF2B5EF4-FFF2-40B4-BE49-F238E27FC236}">
                    <a16:creationId xmlns:a16="http://schemas.microsoft.com/office/drawing/2014/main" id="{FDC72136-4827-E2B7-AD7A-421DF525B6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71136" y="7932634"/>
                <a:ext cx="1134682" cy="307777"/>
              </a:xfrm>
              <a:prstGeom prst="rect">
                <a:avLst/>
              </a:prstGeom>
              <a:blipFill>
                <a:blip r:embed="rId4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3" name="TextBox 212">
            <a:extLst>
              <a:ext uri="{FF2B5EF4-FFF2-40B4-BE49-F238E27FC236}">
                <a16:creationId xmlns:a16="http://schemas.microsoft.com/office/drawing/2014/main" id="{B695A048-A5C2-FAA4-616B-3B9D4C58079D}"/>
              </a:ext>
            </a:extLst>
          </p:cNvPr>
          <p:cNvSpPr txBox="1"/>
          <p:nvPr/>
        </p:nvSpPr>
        <p:spPr>
          <a:xfrm>
            <a:off x="9219784" y="15937211"/>
            <a:ext cx="23124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venir Book" panose="02000503020000020003" pitchFamily="2" charset="0"/>
              </a:rPr>
              <a:t>Input Image</a:t>
            </a:r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id="{CAA48EC4-F5C9-BD69-B5C7-73A51CAD81D5}"/>
              </a:ext>
            </a:extLst>
          </p:cNvPr>
          <p:cNvSpPr txBox="1"/>
          <p:nvPr/>
        </p:nvSpPr>
        <p:spPr>
          <a:xfrm>
            <a:off x="9042936" y="17167244"/>
            <a:ext cx="23124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venir Book" panose="02000503020000020003" pitchFamily="2" charset="0"/>
              </a:rPr>
              <a:t>Classification Vector</a:t>
            </a:r>
          </a:p>
        </p:txBody>
      </p:sp>
      <p:grpSp>
        <p:nvGrpSpPr>
          <p:cNvPr id="240" name="Group 239">
            <a:extLst>
              <a:ext uri="{FF2B5EF4-FFF2-40B4-BE49-F238E27FC236}">
                <a16:creationId xmlns:a16="http://schemas.microsoft.com/office/drawing/2014/main" id="{FE845E4A-7C5D-83E5-78B3-50219C9E19D3}"/>
              </a:ext>
            </a:extLst>
          </p:cNvPr>
          <p:cNvGrpSpPr/>
          <p:nvPr/>
        </p:nvGrpSpPr>
        <p:grpSpPr>
          <a:xfrm>
            <a:off x="9326527" y="16193193"/>
            <a:ext cx="1010384" cy="924528"/>
            <a:chOff x="4962772" y="9808299"/>
            <a:chExt cx="1010384" cy="924528"/>
          </a:xfrm>
        </p:grpSpPr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B377B511-1E35-4E81-87A6-D1287A79E649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254361" y="9995807"/>
              <a:ext cx="1686" cy="141049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5" name="Chevron 214">
              <a:extLst>
                <a:ext uri="{FF2B5EF4-FFF2-40B4-BE49-F238E27FC236}">
                  <a16:creationId xmlns:a16="http://schemas.microsoft.com/office/drawing/2014/main" id="{8D1A30A3-65B8-5163-2DBB-5926935D57F5}"/>
                </a:ext>
              </a:extLst>
            </p:cNvPr>
            <p:cNvSpPr/>
            <p:nvPr/>
          </p:nvSpPr>
          <p:spPr>
            <a:xfrm rot="5400000">
              <a:off x="5134907" y="9808299"/>
              <a:ext cx="238155" cy="238155"/>
            </a:xfrm>
            <a:prstGeom prst="chevron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16" name="Rounded Rectangle 215">
              <a:extLst>
                <a:ext uri="{FF2B5EF4-FFF2-40B4-BE49-F238E27FC236}">
                  <a16:creationId xmlns:a16="http://schemas.microsoft.com/office/drawing/2014/main" id="{9ECC8B13-4E0F-CE83-8022-49A86AEFACAD}"/>
                </a:ext>
              </a:extLst>
            </p:cNvPr>
            <p:cNvSpPr/>
            <p:nvPr/>
          </p:nvSpPr>
          <p:spPr>
            <a:xfrm>
              <a:off x="4962772" y="10147051"/>
              <a:ext cx="634652" cy="324178"/>
            </a:xfrm>
            <a:prstGeom prst="roundRect">
              <a:avLst/>
            </a:prstGeom>
            <a:solidFill>
              <a:schemeClr val="tx1"/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17" name="Group 216">
              <a:extLst>
                <a:ext uri="{FF2B5EF4-FFF2-40B4-BE49-F238E27FC236}">
                  <a16:creationId xmlns:a16="http://schemas.microsoft.com/office/drawing/2014/main" id="{5B7717E7-7A26-7743-9D55-E5C02DABFCEB}"/>
                </a:ext>
              </a:extLst>
            </p:cNvPr>
            <p:cNvGrpSpPr/>
            <p:nvPr/>
          </p:nvGrpSpPr>
          <p:grpSpPr>
            <a:xfrm>
              <a:off x="5784315" y="10195574"/>
              <a:ext cx="188841" cy="188842"/>
              <a:chOff x="8672660" y="5000203"/>
              <a:chExt cx="188841" cy="188842"/>
            </a:xfrm>
          </p:grpSpPr>
          <p:sp>
            <p:nvSpPr>
              <p:cNvPr id="219" name="Rectangle 218">
                <a:extLst>
                  <a:ext uri="{FF2B5EF4-FFF2-40B4-BE49-F238E27FC236}">
                    <a16:creationId xmlns:a16="http://schemas.microsoft.com/office/drawing/2014/main" id="{D79BD2DB-158B-E8C8-9355-940326E91994}"/>
                  </a:ext>
                </a:extLst>
              </p:cNvPr>
              <p:cNvSpPr/>
              <p:nvPr/>
            </p:nvSpPr>
            <p:spPr>
              <a:xfrm rot="2700000">
                <a:off x="8672660" y="5000203"/>
                <a:ext cx="188842" cy="188841"/>
              </a:xfrm>
              <a:prstGeom prst="rect">
                <a:avLst/>
              </a:prstGeom>
              <a:noFill/>
              <a:ln w="666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0" name="Freeform 219">
                <a:extLst>
                  <a:ext uri="{FF2B5EF4-FFF2-40B4-BE49-F238E27FC236}">
                    <a16:creationId xmlns:a16="http://schemas.microsoft.com/office/drawing/2014/main" id="{E2DDD222-748C-1970-1295-36BC95A463FE}"/>
                  </a:ext>
                </a:extLst>
              </p:cNvPr>
              <p:cNvSpPr/>
              <p:nvPr/>
            </p:nvSpPr>
            <p:spPr>
              <a:xfrm>
                <a:off x="8678295" y="5028207"/>
                <a:ext cx="163814" cy="139567"/>
              </a:xfrm>
              <a:custGeom>
                <a:avLst/>
                <a:gdLst>
                  <a:gd name="connsiteX0" fmla="*/ 0 w 1983921"/>
                  <a:gd name="connsiteY0" fmla="*/ 963386 h 963386"/>
                  <a:gd name="connsiteX1" fmla="*/ 938893 w 1983921"/>
                  <a:gd name="connsiteY1" fmla="*/ 710293 h 963386"/>
                  <a:gd name="connsiteX2" fmla="*/ 1094014 w 1983921"/>
                  <a:gd name="connsiteY2" fmla="*/ 244928 h 963386"/>
                  <a:gd name="connsiteX3" fmla="*/ 1820636 w 1983921"/>
                  <a:gd name="connsiteY3" fmla="*/ 40821 h 963386"/>
                  <a:gd name="connsiteX4" fmla="*/ 1902278 w 1983921"/>
                  <a:gd name="connsiteY4" fmla="*/ 24493 h 963386"/>
                  <a:gd name="connsiteX5" fmla="*/ 1983921 w 1983921"/>
                  <a:gd name="connsiteY5" fmla="*/ 0 h 9633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983921" h="963386">
                    <a:moveTo>
                      <a:pt x="0" y="963386"/>
                    </a:moveTo>
                    <a:cubicBezTo>
                      <a:pt x="378278" y="896711"/>
                      <a:pt x="756557" y="830036"/>
                      <a:pt x="938893" y="710293"/>
                    </a:cubicBezTo>
                    <a:cubicBezTo>
                      <a:pt x="1121229" y="590550"/>
                      <a:pt x="947057" y="356507"/>
                      <a:pt x="1094014" y="244928"/>
                    </a:cubicBezTo>
                    <a:cubicBezTo>
                      <a:pt x="1240971" y="133349"/>
                      <a:pt x="1685926" y="77560"/>
                      <a:pt x="1820636" y="40821"/>
                    </a:cubicBezTo>
                    <a:cubicBezTo>
                      <a:pt x="1955346" y="4082"/>
                      <a:pt x="1875064" y="31296"/>
                      <a:pt x="1902278" y="24493"/>
                    </a:cubicBezTo>
                    <a:cubicBezTo>
                      <a:pt x="1929492" y="17689"/>
                      <a:pt x="1956706" y="8844"/>
                      <a:pt x="1983921" y="0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26" name="Oval 225">
              <a:extLst>
                <a:ext uri="{FF2B5EF4-FFF2-40B4-BE49-F238E27FC236}">
                  <a16:creationId xmlns:a16="http://schemas.microsoft.com/office/drawing/2014/main" id="{49DCB63B-BDB9-5052-6574-5CDDBDF6DB12}"/>
                </a:ext>
              </a:extLst>
            </p:cNvPr>
            <p:cNvSpPr/>
            <p:nvPr/>
          </p:nvSpPr>
          <p:spPr>
            <a:xfrm>
              <a:off x="5460346" y="10623118"/>
              <a:ext cx="109709" cy="109709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07B81F48-4D5E-9DD8-5F88-FB7CFB63C8E6}"/>
                </a:ext>
              </a:extLst>
            </p:cNvPr>
            <p:cNvCxnSpPr>
              <a:cxnSpLocks/>
            </p:cNvCxnSpPr>
            <p:nvPr/>
          </p:nvCxnSpPr>
          <p:spPr>
            <a:xfrm>
              <a:off x="5511334" y="10498912"/>
              <a:ext cx="1686" cy="141049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9" name="Oval 228">
              <a:extLst>
                <a:ext uri="{FF2B5EF4-FFF2-40B4-BE49-F238E27FC236}">
                  <a16:creationId xmlns:a16="http://schemas.microsoft.com/office/drawing/2014/main" id="{4ED428D2-93BF-3A49-6590-A954134CC5A0}"/>
                </a:ext>
              </a:extLst>
            </p:cNvPr>
            <p:cNvSpPr/>
            <p:nvPr/>
          </p:nvSpPr>
          <p:spPr>
            <a:xfrm>
              <a:off x="5010108" y="10623118"/>
              <a:ext cx="109709" cy="109709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806D8802-2F02-A585-FC11-1783C0123FF6}"/>
                </a:ext>
              </a:extLst>
            </p:cNvPr>
            <p:cNvCxnSpPr>
              <a:cxnSpLocks/>
            </p:cNvCxnSpPr>
            <p:nvPr/>
          </p:nvCxnSpPr>
          <p:spPr>
            <a:xfrm>
              <a:off x="5061096" y="10498912"/>
              <a:ext cx="1686" cy="141049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32" name="Straight Arrow Connector 231">
            <a:extLst>
              <a:ext uri="{FF2B5EF4-FFF2-40B4-BE49-F238E27FC236}">
                <a16:creationId xmlns:a16="http://schemas.microsoft.com/office/drawing/2014/main" id="{6B0D8E96-4F96-6530-192C-930497D3FAD3}"/>
              </a:ext>
            </a:extLst>
          </p:cNvPr>
          <p:cNvCxnSpPr>
            <a:cxnSpLocks/>
          </p:cNvCxnSpPr>
          <p:nvPr/>
        </p:nvCxnSpPr>
        <p:spPr>
          <a:xfrm>
            <a:off x="9570567" y="17060931"/>
            <a:ext cx="190686" cy="0"/>
          </a:xfrm>
          <a:prstGeom prst="straightConnector1">
            <a:avLst/>
          </a:prstGeom>
          <a:ln w="25400">
            <a:solidFill>
              <a:schemeClr val="tx1"/>
            </a:solidFill>
            <a:prstDash val="sys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4" name="Table 147">
            <a:extLst>
              <a:ext uri="{FF2B5EF4-FFF2-40B4-BE49-F238E27FC236}">
                <a16:creationId xmlns:a16="http://schemas.microsoft.com/office/drawing/2014/main" id="{B480F3F5-455A-B03A-63AE-78FFD9FA97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3038164"/>
              </p:ext>
            </p:extLst>
          </p:nvPr>
        </p:nvGraphicFramePr>
        <p:xfrm>
          <a:off x="3819454" y="16040492"/>
          <a:ext cx="5180877" cy="8936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7518">
                  <a:extLst>
                    <a:ext uri="{9D8B030D-6E8A-4147-A177-3AD203B41FA5}">
                      <a16:colId xmlns:a16="http://schemas.microsoft.com/office/drawing/2014/main" val="4012273325"/>
                    </a:ext>
                  </a:extLst>
                </a:gridCol>
                <a:gridCol w="818271">
                  <a:extLst>
                    <a:ext uri="{9D8B030D-6E8A-4147-A177-3AD203B41FA5}">
                      <a16:colId xmlns:a16="http://schemas.microsoft.com/office/drawing/2014/main" val="290709136"/>
                    </a:ext>
                  </a:extLst>
                </a:gridCol>
                <a:gridCol w="846272">
                  <a:extLst>
                    <a:ext uri="{9D8B030D-6E8A-4147-A177-3AD203B41FA5}">
                      <a16:colId xmlns:a16="http://schemas.microsoft.com/office/drawing/2014/main" val="248080125"/>
                    </a:ext>
                  </a:extLst>
                </a:gridCol>
                <a:gridCol w="846272">
                  <a:extLst>
                    <a:ext uri="{9D8B030D-6E8A-4147-A177-3AD203B41FA5}">
                      <a16:colId xmlns:a16="http://schemas.microsoft.com/office/drawing/2014/main" val="1237677742"/>
                    </a:ext>
                  </a:extLst>
                </a:gridCol>
                <a:gridCol w="846272">
                  <a:extLst>
                    <a:ext uri="{9D8B030D-6E8A-4147-A177-3AD203B41FA5}">
                      <a16:colId xmlns:a16="http://schemas.microsoft.com/office/drawing/2014/main" val="1041150691"/>
                    </a:ext>
                  </a:extLst>
                </a:gridCol>
                <a:gridCol w="846272">
                  <a:extLst>
                    <a:ext uri="{9D8B030D-6E8A-4147-A177-3AD203B41FA5}">
                      <a16:colId xmlns:a16="http://schemas.microsoft.com/office/drawing/2014/main" val="96623847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Type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Num Filters / Neurons / Heads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Filter / Pool / Head Size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Stride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Activation Function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Dropout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6830091"/>
                  </a:ext>
                </a:extLst>
              </a:tr>
              <a:tr h="436431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Avenir Book" panose="02000503020000020003" pitchFamily="2" charset="0"/>
                        </a:rPr>
                        <a:t>Dense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10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0008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SoftMax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60652814"/>
                  </a:ext>
                </a:extLst>
              </a:tr>
            </a:tbl>
          </a:graphicData>
        </a:graphic>
      </p:graphicFrame>
      <p:pic>
        <p:nvPicPr>
          <p:cNvPr id="245" name="Picture 244">
            <a:extLst>
              <a:ext uri="{FF2B5EF4-FFF2-40B4-BE49-F238E27FC236}">
                <a16:creationId xmlns:a16="http://schemas.microsoft.com/office/drawing/2014/main" id="{F891C30B-5C0C-CFA5-412F-4A1A462419AA}"/>
              </a:ext>
            </a:extLst>
          </p:cNvPr>
          <p:cNvPicPr>
            <a:picLocks noChangeAspect="1"/>
          </p:cNvPicPr>
          <p:nvPr/>
        </p:nvPicPr>
        <p:blipFill rotWithShape="1">
          <a:blip r:embed="rId42"/>
          <a:srcRect r="13334"/>
          <a:stretch/>
        </p:blipFill>
        <p:spPr>
          <a:xfrm>
            <a:off x="1948387" y="9621154"/>
            <a:ext cx="11749325" cy="2653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2543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D1CA873-1AFD-AE0A-EB84-AE360F9FCF0D}"/>
              </a:ext>
            </a:extLst>
          </p:cNvPr>
          <p:cNvSpPr txBox="1"/>
          <p:nvPr/>
        </p:nvSpPr>
        <p:spPr>
          <a:xfrm>
            <a:off x="7908690" y="18172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cxnSp>
        <p:nvCxnSpPr>
          <p:cNvPr id="155" name="AutoShape 6">
            <a:extLst>
              <a:ext uri="{FF2B5EF4-FFF2-40B4-BE49-F238E27FC236}">
                <a16:creationId xmlns:a16="http://schemas.microsoft.com/office/drawing/2014/main" id="{57B15E1B-5159-D5C2-0877-3C046D50913E}"/>
              </a:ext>
            </a:extLst>
          </p:cNvPr>
          <p:cNvCxnSpPr>
            <a:cxnSpLocks noChangeShapeType="1"/>
            <a:stCxn id="202" idx="3"/>
            <a:endCxn id="94" idx="1"/>
          </p:cNvCxnSpPr>
          <p:nvPr/>
        </p:nvCxnSpPr>
        <p:spPr bwMode="auto">
          <a:xfrm>
            <a:off x="5619409" y="735718"/>
            <a:ext cx="1869591" cy="21449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sp>
        <p:nvSpPr>
          <p:cNvPr id="162" name="Oval 161">
            <a:extLst>
              <a:ext uri="{FF2B5EF4-FFF2-40B4-BE49-F238E27FC236}">
                <a16:creationId xmlns:a16="http://schemas.microsoft.com/office/drawing/2014/main" id="{1F502CE5-1EB6-2EEC-A6FE-C628EFF59274}"/>
              </a:ext>
            </a:extLst>
          </p:cNvPr>
          <p:cNvSpPr/>
          <p:nvPr/>
        </p:nvSpPr>
        <p:spPr>
          <a:xfrm>
            <a:off x="7427946" y="1205782"/>
            <a:ext cx="416903" cy="416903"/>
          </a:xfrm>
          <a:prstGeom prst="ellipse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63" name="AutoShape 6">
            <a:extLst>
              <a:ext uri="{FF2B5EF4-FFF2-40B4-BE49-F238E27FC236}">
                <a16:creationId xmlns:a16="http://schemas.microsoft.com/office/drawing/2014/main" id="{14ACD14A-0CCF-B0A3-0317-B717E38BB76B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7868203" y="1404806"/>
            <a:ext cx="339154" cy="0"/>
          </a:xfrm>
          <a:prstGeom prst="straightConnector1">
            <a:avLst/>
          </a:prstGeom>
          <a:noFill/>
          <a:ln w="3175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67" name="TextBox 166">
                <a:extLst>
                  <a:ext uri="{FF2B5EF4-FFF2-40B4-BE49-F238E27FC236}">
                    <a16:creationId xmlns:a16="http://schemas.microsoft.com/office/drawing/2014/main" id="{92E93507-5135-86AD-D8E2-4BB0DB2E6456}"/>
                  </a:ext>
                </a:extLst>
              </p:cNvPr>
              <p:cNvSpPr txBox="1"/>
              <p:nvPr/>
            </p:nvSpPr>
            <p:spPr>
              <a:xfrm>
                <a:off x="8173979" y="1220054"/>
                <a:ext cx="131828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67" name="TextBox 166">
                <a:extLst>
                  <a:ext uri="{FF2B5EF4-FFF2-40B4-BE49-F238E27FC236}">
                    <a16:creationId xmlns:a16="http://schemas.microsoft.com/office/drawing/2014/main" id="{92E93507-5135-86AD-D8E2-4BB0DB2E64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3979" y="1220054"/>
                <a:ext cx="1318282" cy="369332"/>
              </a:xfrm>
              <a:prstGeom prst="rect">
                <a:avLst/>
              </a:prstGeom>
              <a:blipFill>
                <a:blip r:embed="rId3"/>
                <a:stretch>
                  <a:fillRect t="-13333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3D6DDBC6-155C-E3C5-EC48-A7DC09C1C18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62" t="1996" r="81221" b="51458"/>
          <a:stretch/>
        </p:blipFill>
        <p:spPr>
          <a:xfrm>
            <a:off x="1949566" y="2446397"/>
            <a:ext cx="1423686" cy="1466506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077816D6-13F1-3D46-2AC0-12CECC854553}"/>
              </a:ext>
            </a:extLst>
          </p:cNvPr>
          <p:cNvSpPr/>
          <p:nvPr/>
        </p:nvSpPr>
        <p:spPr>
          <a:xfrm>
            <a:off x="7427946" y="1711173"/>
            <a:ext cx="416903" cy="416903"/>
          </a:xfrm>
          <a:prstGeom prst="ellipse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8" name="AutoShape 6">
            <a:extLst>
              <a:ext uri="{FF2B5EF4-FFF2-40B4-BE49-F238E27FC236}">
                <a16:creationId xmlns:a16="http://schemas.microsoft.com/office/drawing/2014/main" id="{4EAFC204-8702-BF65-8C72-4A0AFA60C63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7868203" y="1910197"/>
            <a:ext cx="339154" cy="0"/>
          </a:xfrm>
          <a:prstGeom prst="straightConnector1">
            <a:avLst/>
          </a:prstGeom>
          <a:noFill/>
          <a:ln w="3175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49942BD-43C1-F8AA-5696-67A08972C489}"/>
                  </a:ext>
                </a:extLst>
              </p:cNvPr>
              <p:cNvSpPr txBox="1"/>
              <p:nvPr/>
            </p:nvSpPr>
            <p:spPr>
              <a:xfrm>
                <a:off x="8173978" y="1725445"/>
                <a:ext cx="157810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49942BD-43C1-F8AA-5696-67A08972C4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3978" y="1725445"/>
                <a:ext cx="1578103" cy="369332"/>
              </a:xfrm>
              <a:prstGeom prst="rect">
                <a:avLst/>
              </a:prstGeom>
              <a:blipFill>
                <a:blip r:embed="rId5"/>
                <a:stretch>
                  <a:fillRect t="-9677" b="-6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AutoShape 6">
            <a:extLst>
              <a:ext uri="{FF2B5EF4-FFF2-40B4-BE49-F238E27FC236}">
                <a16:creationId xmlns:a16="http://schemas.microsoft.com/office/drawing/2014/main" id="{E074AE8B-6DF7-78FF-E272-CEAB0A40A244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7868203" y="1911476"/>
            <a:ext cx="339154" cy="0"/>
          </a:xfrm>
          <a:prstGeom prst="straightConnector1">
            <a:avLst/>
          </a:prstGeom>
          <a:noFill/>
          <a:ln w="3175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60B12044-60AC-E70A-D04E-A9B977B21F65}"/>
              </a:ext>
            </a:extLst>
          </p:cNvPr>
          <p:cNvSpPr/>
          <p:nvPr/>
        </p:nvSpPr>
        <p:spPr>
          <a:xfrm>
            <a:off x="7427946" y="2217843"/>
            <a:ext cx="416903" cy="416903"/>
          </a:xfrm>
          <a:prstGeom prst="ellipse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4" name="AutoShape 6">
            <a:extLst>
              <a:ext uri="{FF2B5EF4-FFF2-40B4-BE49-F238E27FC236}">
                <a16:creationId xmlns:a16="http://schemas.microsoft.com/office/drawing/2014/main" id="{269A777B-0446-ADDB-7142-CAF58068D113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7868203" y="2416867"/>
            <a:ext cx="339154" cy="0"/>
          </a:xfrm>
          <a:prstGeom prst="straightConnector1">
            <a:avLst/>
          </a:prstGeom>
          <a:noFill/>
          <a:ln w="3175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04F8A76-D64A-585C-7BAF-4E251E77CCEC}"/>
                  </a:ext>
                </a:extLst>
              </p:cNvPr>
              <p:cNvSpPr txBox="1"/>
              <p:nvPr/>
            </p:nvSpPr>
            <p:spPr>
              <a:xfrm>
                <a:off x="8173978" y="2232115"/>
                <a:ext cx="1578103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04F8A76-D64A-585C-7BAF-4E251E77CC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3978" y="2232115"/>
                <a:ext cx="1578103" cy="646331"/>
              </a:xfrm>
              <a:prstGeom prst="rect">
                <a:avLst/>
              </a:prstGeom>
              <a:blipFill>
                <a:blip r:embed="rId6"/>
                <a:stretch>
                  <a:fillRect t="-5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Oval 25">
            <a:extLst>
              <a:ext uri="{FF2B5EF4-FFF2-40B4-BE49-F238E27FC236}">
                <a16:creationId xmlns:a16="http://schemas.microsoft.com/office/drawing/2014/main" id="{8A176679-4E60-E13F-4362-F01270C772F5}"/>
              </a:ext>
            </a:extLst>
          </p:cNvPr>
          <p:cNvSpPr/>
          <p:nvPr/>
        </p:nvSpPr>
        <p:spPr>
          <a:xfrm>
            <a:off x="7427946" y="2216564"/>
            <a:ext cx="416903" cy="416903"/>
          </a:xfrm>
          <a:prstGeom prst="ellipse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7" name="AutoShape 6">
            <a:extLst>
              <a:ext uri="{FF2B5EF4-FFF2-40B4-BE49-F238E27FC236}">
                <a16:creationId xmlns:a16="http://schemas.microsoft.com/office/drawing/2014/main" id="{128E07C6-9618-6C8B-B8D4-FB3279AEA0C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7868203" y="2415588"/>
            <a:ext cx="339154" cy="0"/>
          </a:xfrm>
          <a:prstGeom prst="straightConnector1">
            <a:avLst/>
          </a:prstGeom>
          <a:noFill/>
          <a:ln w="3175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88B640EB-E734-48EB-51FE-174C2FD6E00A}"/>
              </a:ext>
            </a:extLst>
          </p:cNvPr>
          <p:cNvSpPr/>
          <p:nvPr/>
        </p:nvSpPr>
        <p:spPr>
          <a:xfrm>
            <a:off x="7427946" y="2721955"/>
            <a:ext cx="416903" cy="416903"/>
          </a:xfrm>
          <a:prstGeom prst="ellipse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0" name="AutoShape 6">
            <a:extLst>
              <a:ext uri="{FF2B5EF4-FFF2-40B4-BE49-F238E27FC236}">
                <a16:creationId xmlns:a16="http://schemas.microsoft.com/office/drawing/2014/main" id="{1EC4A07D-FD41-7224-11BC-C364B5C916B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7868203" y="2922258"/>
            <a:ext cx="339154" cy="0"/>
          </a:xfrm>
          <a:prstGeom prst="straightConnector1">
            <a:avLst/>
          </a:prstGeom>
          <a:noFill/>
          <a:ln w="3175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9CAA610-2471-0B5D-610F-3DCAA24B7B8A}"/>
                  </a:ext>
                </a:extLst>
              </p:cNvPr>
              <p:cNvSpPr txBox="1"/>
              <p:nvPr/>
            </p:nvSpPr>
            <p:spPr>
              <a:xfrm>
                <a:off x="8173978" y="2737506"/>
                <a:ext cx="131828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9CAA610-2471-0B5D-610F-3DCAA24B7B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3978" y="2737506"/>
                <a:ext cx="1318283" cy="369332"/>
              </a:xfrm>
              <a:prstGeom prst="rect">
                <a:avLst/>
              </a:prstGeom>
              <a:blipFill>
                <a:blip r:embed="rId7"/>
                <a:stretch>
                  <a:fillRect t="-13333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Oval 31">
            <a:extLst>
              <a:ext uri="{FF2B5EF4-FFF2-40B4-BE49-F238E27FC236}">
                <a16:creationId xmlns:a16="http://schemas.microsoft.com/office/drawing/2014/main" id="{C681E156-6F16-AB22-60DD-95AECB6B1A56}"/>
              </a:ext>
            </a:extLst>
          </p:cNvPr>
          <p:cNvSpPr/>
          <p:nvPr/>
        </p:nvSpPr>
        <p:spPr>
          <a:xfrm>
            <a:off x="7427946" y="3228625"/>
            <a:ext cx="416903" cy="416903"/>
          </a:xfrm>
          <a:prstGeom prst="ellipse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4" name="AutoShape 6">
            <a:extLst>
              <a:ext uri="{FF2B5EF4-FFF2-40B4-BE49-F238E27FC236}">
                <a16:creationId xmlns:a16="http://schemas.microsoft.com/office/drawing/2014/main" id="{CD635A58-E346-6F64-FF4C-A08F581E588B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7868203" y="3427649"/>
            <a:ext cx="339154" cy="0"/>
          </a:xfrm>
          <a:prstGeom prst="straightConnector1">
            <a:avLst/>
          </a:prstGeom>
          <a:noFill/>
          <a:ln w="3175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3869C77-A584-F326-28B2-11E68FF72C6E}"/>
                  </a:ext>
                </a:extLst>
              </p:cNvPr>
              <p:cNvSpPr txBox="1"/>
              <p:nvPr/>
            </p:nvSpPr>
            <p:spPr>
              <a:xfrm>
                <a:off x="8173978" y="3242897"/>
                <a:ext cx="131828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3869C77-A584-F326-28B2-11E68FF72C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3978" y="3242897"/>
                <a:ext cx="1318283" cy="369332"/>
              </a:xfrm>
              <a:prstGeom prst="rect">
                <a:avLst/>
              </a:prstGeom>
              <a:blipFill>
                <a:blip r:embed="rId8"/>
                <a:stretch>
                  <a:fillRect t="-13333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Oval 55">
            <a:extLst>
              <a:ext uri="{FF2B5EF4-FFF2-40B4-BE49-F238E27FC236}">
                <a16:creationId xmlns:a16="http://schemas.microsoft.com/office/drawing/2014/main" id="{849BEBD3-39D5-AE17-2DCA-DBBFC9E29C22}"/>
              </a:ext>
            </a:extLst>
          </p:cNvPr>
          <p:cNvSpPr/>
          <p:nvPr/>
        </p:nvSpPr>
        <p:spPr>
          <a:xfrm>
            <a:off x="7427946" y="3230983"/>
            <a:ext cx="416903" cy="416903"/>
          </a:xfrm>
          <a:prstGeom prst="ellipse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6" name="AutoShape 6">
            <a:extLst>
              <a:ext uri="{FF2B5EF4-FFF2-40B4-BE49-F238E27FC236}">
                <a16:creationId xmlns:a16="http://schemas.microsoft.com/office/drawing/2014/main" id="{6914742D-34F7-5736-7082-1EE59C8253EC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7868203" y="3430007"/>
            <a:ext cx="339154" cy="0"/>
          </a:xfrm>
          <a:prstGeom prst="straightConnector1">
            <a:avLst/>
          </a:prstGeom>
          <a:noFill/>
          <a:ln w="3175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sp>
        <p:nvSpPr>
          <p:cNvPr id="68" name="Oval 67">
            <a:extLst>
              <a:ext uri="{FF2B5EF4-FFF2-40B4-BE49-F238E27FC236}">
                <a16:creationId xmlns:a16="http://schemas.microsoft.com/office/drawing/2014/main" id="{C6F669FF-CC12-4AF1-5524-55380890802C}"/>
              </a:ext>
            </a:extLst>
          </p:cNvPr>
          <p:cNvSpPr/>
          <p:nvPr/>
        </p:nvSpPr>
        <p:spPr>
          <a:xfrm>
            <a:off x="7427946" y="3736374"/>
            <a:ext cx="416903" cy="416903"/>
          </a:xfrm>
          <a:prstGeom prst="ellipse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0" name="AutoShape 6">
            <a:extLst>
              <a:ext uri="{FF2B5EF4-FFF2-40B4-BE49-F238E27FC236}">
                <a16:creationId xmlns:a16="http://schemas.microsoft.com/office/drawing/2014/main" id="{55D329DA-40DA-0B78-2681-8E7E08EF5869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7868203" y="3935398"/>
            <a:ext cx="339154" cy="0"/>
          </a:xfrm>
          <a:prstGeom prst="straightConnector1">
            <a:avLst/>
          </a:prstGeom>
          <a:noFill/>
          <a:ln w="3175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71" name="AutoShape 6">
            <a:extLst>
              <a:ext uri="{FF2B5EF4-FFF2-40B4-BE49-F238E27FC236}">
                <a16:creationId xmlns:a16="http://schemas.microsoft.com/office/drawing/2014/main" id="{E3EB42BA-A284-F45D-ADE7-4CE3465AA3C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7868203" y="3936677"/>
            <a:ext cx="339154" cy="0"/>
          </a:xfrm>
          <a:prstGeom prst="straightConnector1">
            <a:avLst/>
          </a:prstGeom>
          <a:noFill/>
          <a:ln w="3175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E6DF55BB-C84E-0128-3BD6-1AF513CF609E}"/>
                  </a:ext>
                </a:extLst>
              </p:cNvPr>
              <p:cNvSpPr txBox="1"/>
              <p:nvPr/>
            </p:nvSpPr>
            <p:spPr>
              <a:xfrm>
                <a:off x="8173978" y="3751925"/>
                <a:ext cx="131828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E6DF55BB-C84E-0128-3BD6-1AF513CF60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3978" y="3751925"/>
                <a:ext cx="1318283" cy="369332"/>
              </a:xfrm>
              <a:prstGeom prst="rect">
                <a:avLst/>
              </a:prstGeom>
              <a:blipFill>
                <a:blip r:embed="rId9"/>
                <a:stretch>
                  <a:fillRect t="-13333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Oval 72">
            <a:extLst>
              <a:ext uri="{FF2B5EF4-FFF2-40B4-BE49-F238E27FC236}">
                <a16:creationId xmlns:a16="http://schemas.microsoft.com/office/drawing/2014/main" id="{CD969930-8195-EC21-A295-C09E5BCFBF31}"/>
              </a:ext>
            </a:extLst>
          </p:cNvPr>
          <p:cNvSpPr/>
          <p:nvPr/>
        </p:nvSpPr>
        <p:spPr>
          <a:xfrm>
            <a:off x="7427946" y="4243044"/>
            <a:ext cx="416903" cy="416903"/>
          </a:xfrm>
          <a:prstGeom prst="ellipse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4" name="AutoShape 6">
            <a:extLst>
              <a:ext uri="{FF2B5EF4-FFF2-40B4-BE49-F238E27FC236}">
                <a16:creationId xmlns:a16="http://schemas.microsoft.com/office/drawing/2014/main" id="{B3890AC2-C429-EAFF-2738-8C962DD197DD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7868203" y="4442068"/>
            <a:ext cx="339154" cy="0"/>
          </a:xfrm>
          <a:prstGeom prst="straightConnector1">
            <a:avLst/>
          </a:prstGeom>
          <a:noFill/>
          <a:ln w="3175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sp>
        <p:nvSpPr>
          <p:cNvPr id="83" name="Oval 82">
            <a:extLst>
              <a:ext uri="{FF2B5EF4-FFF2-40B4-BE49-F238E27FC236}">
                <a16:creationId xmlns:a16="http://schemas.microsoft.com/office/drawing/2014/main" id="{33DC1371-9F76-6A41-39A9-BEF607ECD6F8}"/>
              </a:ext>
            </a:extLst>
          </p:cNvPr>
          <p:cNvSpPr/>
          <p:nvPr/>
        </p:nvSpPr>
        <p:spPr>
          <a:xfrm>
            <a:off x="7427946" y="4241765"/>
            <a:ext cx="416903" cy="416903"/>
          </a:xfrm>
          <a:prstGeom prst="ellipse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4" name="AutoShape 6">
            <a:extLst>
              <a:ext uri="{FF2B5EF4-FFF2-40B4-BE49-F238E27FC236}">
                <a16:creationId xmlns:a16="http://schemas.microsoft.com/office/drawing/2014/main" id="{13645AF7-823D-1999-1C83-AE30213A5B71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7868203" y="4440789"/>
            <a:ext cx="339154" cy="0"/>
          </a:xfrm>
          <a:prstGeom prst="straightConnector1">
            <a:avLst/>
          </a:prstGeom>
          <a:noFill/>
          <a:ln w="3175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726138B3-F103-A0CE-12F6-0E01B056C397}"/>
                  </a:ext>
                </a:extLst>
              </p:cNvPr>
              <p:cNvSpPr txBox="1"/>
              <p:nvPr/>
            </p:nvSpPr>
            <p:spPr>
              <a:xfrm>
                <a:off x="8173978" y="4256037"/>
                <a:ext cx="131828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726138B3-F103-A0CE-12F6-0E01B056C3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3978" y="4256037"/>
                <a:ext cx="1318283" cy="369332"/>
              </a:xfrm>
              <a:prstGeom prst="rect">
                <a:avLst/>
              </a:prstGeom>
              <a:blipFill>
                <a:blip r:embed="rId10"/>
                <a:stretch>
                  <a:fillRect t="-13333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Oval 85">
            <a:extLst>
              <a:ext uri="{FF2B5EF4-FFF2-40B4-BE49-F238E27FC236}">
                <a16:creationId xmlns:a16="http://schemas.microsoft.com/office/drawing/2014/main" id="{258313BA-8BF7-E4FB-A6C4-83008B2C5EDA}"/>
              </a:ext>
            </a:extLst>
          </p:cNvPr>
          <p:cNvSpPr/>
          <p:nvPr/>
        </p:nvSpPr>
        <p:spPr>
          <a:xfrm>
            <a:off x="7427946" y="4747156"/>
            <a:ext cx="416903" cy="416903"/>
          </a:xfrm>
          <a:prstGeom prst="ellipse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7" name="AutoShape 6">
            <a:extLst>
              <a:ext uri="{FF2B5EF4-FFF2-40B4-BE49-F238E27FC236}">
                <a16:creationId xmlns:a16="http://schemas.microsoft.com/office/drawing/2014/main" id="{C76A70C0-03F3-ECF2-3101-9ECD490E0884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7868203" y="4947459"/>
            <a:ext cx="339154" cy="0"/>
          </a:xfrm>
          <a:prstGeom prst="straightConnector1">
            <a:avLst/>
          </a:prstGeom>
          <a:noFill/>
          <a:ln w="3175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4DCCA58A-90E3-B0E0-514F-AC537A56E6A8}"/>
                  </a:ext>
                </a:extLst>
              </p:cNvPr>
              <p:cNvSpPr txBox="1"/>
              <p:nvPr/>
            </p:nvSpPr>
            <p:spPr>
              <a:xfrm>
                <a:off x="8173978" y="4762707"/>
                <a:ext cx="131828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4DCCA58A-90E3-B0E0-514F-AC537A56E6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3978" y="4762707"/>
                <a:ext cx="1318283" cy="369332"/>
              </a:xfrm>
              <a:prstGeom prst="rect">
                <a:avLst/>
              </a:prstGeom>
              <a:blipFill>
                <a:blip r:embed="rId11"/>
                <a:stretch>
                  <a:fillRect t="-9677" b="-6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1" name="Oval 90">
            <a:extLst>
              <a:ext uri="{FF2B5EF4-FFF2-40B4-BE49-F238E27FC236}">
                <a16:creationId xmlns:a16="http://schemas.microsoft.com/office/drawing/2014/main" id="{C9013CA0-D71D-3EAA-F087-D08259C81401}"/>
              </a:ext>
            </a:extLst>
          </p:cNvPr>
          <p:cNvSpPr/>
          <p:nvPr/>
        </p:nvSpPr>
        <p:spPr>
          <a:xfrm>
            <a:off x="7427946" y="5253826"/>
            <a:ext cx="416903" cy="416903"/>
          </a:xfrm>
          <a:prstGeom prst="ellipse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2" name="AutoShape 6">
            <a:extLst>
              <a:ext uri="{FF2B5EF4-FFF2-40B4-BE49-F238E27FC236}">
                <a16:creationId xmlns:a16="http://schemas.microsoft.com/office/drawing/2014/main" id="{4F74FDF0-40D2-04AF-BA15-CD7ACFE24453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7868203" y="5452850"/>
            <a:ext cx="339154" cy="0"/>
          </a:xfrm>
          <a:prstGeom prst="straightConnector1">
            <a:avLst/>
          </a:prstGeom>
          <a:noFill/>
          <a:ln w="3175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BF30D832-1FAA-2D34-F5C5-0925D87FDC94}"/>
                  </a:ext>
                </a:extLst>
              </p:cNvPr>
              <p:cNvSpPr txBox="1"/>
              <p:nvPr/>
            </p:nvSpPr>
            <p:spPr>
              <a:xfrm>
                <a:off x="8173978" y="5268098"/>
                <a:ext cx="131828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BF30D832-1FAA-2D34-F5C5-0925D87FDC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3978" y="5268098"/>
                <a:ext cx="1318283" cy="369332"/>
              </a:xfrm>
              <a:prstGeom prst="rect">
                <a:avLst/>
              </a:prstGeom>
              <a:blipFill>
                <a:blip r:embed="rId12"/>
                <a:stretch>
                  <a:fillRect t="-9677" b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4" name="Oval 93">
            <a:extLst>
              <a:ext uri="{FF2B5EF4-FFF2-40B4-BE49-F238E27FC236}">
                <a16:creationId xmlns:a16="http://schemas.microsoft.com/office/drawing/2014/main" id="{E071370B-0996-7BAE-8E65-5F58A40BD2A3}"/>
              </a:ext>
            </a:extLst>
          </p:cNvPr>
          <p:cNvSpPr/>
          <p:nvPr/>
        </p:nvSpPr>
        <p:spPr>
          <a:xfrm>
            <a:off x="7427946" y="696113"/>
            <a:ext cx="416903" cy="416903"/>
          </a:xfrm>
          <a:prstGeom prst="ellipse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5" name="AutoShape 6">
            <a:extLst>
              <a:ext uri="{FF2B5EF4-FFF2-40B4-BE49-F238E27FC236}">
                <a16:creationId xmlns:a16="http://schemas.microsoft.com/office/drawing/2014/main" id="{4A8C6092-7E7D-4B42-DB63-FD0E489126F7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7868203" y="895137"/>
            <a:ext cx="339154" cy="0"/>
          </a:xfrm>
          <a:prstGeom prst="straightConnector1">
            <a:avLst/>
          </a:prstGeom>
          <a:noFill/>
          <a:ln w="3175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B0A11D84-A87B-0109-FDA2-175EA221F5F2}"/>
                  </a:ext>
                </a:extLst>
              </p:cNvPr>
              <p:cNvSpPr txBox="1"/>
              <p:nvPr/>
            </p:nvSpPr>
            <p:spPr>
              <a:xfrm>
                <a:off x="8173978" y="710385"/>
                <a:ext cx="162430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B0A11D84-A87B-0109-FDA2-175EA221F5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3978" y="710385"/>
                <a:ext cx="1624303" cy="369332"/>
              </a:xfrm>
              <a:prstGeom prst="rect">
                <a:avLst/>
              </a:prstGeom>
              <a:blipFill>
                <a:blip r:embed="rId13"/>
                <a:stretch>
                  <a:fillRect t="-13793" b="-103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7" name="Oval 96">
            <a:extLst>
              <a:ext uri="{FF2B5EF4-FFF2-40B4-BE49-F238E27FC236}">
                <a16:creationId xmlns:a16="http://schemas.microsoft.com/office/drawing/2014/main" id="{F044B885-230F-0919-9E41-6BE4433385FD}"/>
              </a:ext>
            </a:extLst>
          </p:cNvPr>
          <p:cNvSpPr/>
          <p:nvPr/>
        </p:nvSpPr>
        <p:spPr>
          <a:xfrm>
            <a:off x="7427946" y="1201504"/>
            <a:ext cx="416903" cy="416903"/>
          </a:xfrm>
          <a:prstGeom prst="ellipse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9" name="AutoShape 6">
            <a:extLst>
              <a:ext uri="{FF2B5EF4-FFF2-40B4-BE49-F238E27FC236}">
                <a16:creationId xmlns:a16="http://schemas.microsoft.com/office/drawing/2014/main" id="{37C8FB8C-9741-B1F2-862D-A241FF8DB527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7868203" y="1401807"/>
            <a:ext cx="339154" cy="0"/>
          </a:xfrm>
          <a:prstGeom prst="straightConnector1">
            <a:avLst/>
          </a:prstGeom>
          <a:noFill/>
          <a:ln w="3175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sp>
        <p:nvSpPr>
          <p:cNvPr id="100" name="Right Brace 99">
            <a:extLst>
              <a:ext uri="{FF2B5EF4-FFF2-40B4-BE49-F238E27FC236}">
                <a16:creationId xmlns:a16="http://schemas.microsoft.com/office/drawing/2014/main" id="{65225D18-0DB9-595B-C2A6-0EADEB809BE3}"/>
              </a:ext>
            </a:extLst>
          </p:cNvPr>
          <p:cNvSpPr/>
          <p:nvPr/>
        </p:nvSpPr>
        <p:spPr>
          <a:xfrm>
            <a:off x="13564406" y="761533"/>
            <a:ext cx="317569" cy="4966407"/>
          </a:xfrm>
          <a:prstGeom prst="rightBrac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ysClr val="windowText" lastClr="000000"/>
                </a:solidFill>
              </a:ln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C6A079B1-4E51-0DBB-7E71-573597B1AE36}"/>
                  </a:ext>
                </a:extLst>
              </p:cNvPr>
              <p:cNvSpPr txBox="1"/>
              <p:nvPr/>
            </p:nvSpPr>
            <p:spPr>
              <a:xfrm>
                <a:off x="13881975" y="3022799"/>
                <a:ext cx="317569" cy="4116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acc>
                            <m:accPr>
                              <m:chr m:val="̂"/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C6A079B1-4E51-0DBB-7E71-573597B1AE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81975" y="3022799"/>
                <a:ext cx="317569" cy="411651"/>
              </a:xfrm>
              <a:prstGeom prst="rect">
                <a:avLst/>
              </a:prstGeom>
              <a:blipFill>
                <a:blip r:embed="rId14"/>
                <a:stretch>
                  <a:fillRect t="-15152" b="-60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3" name="Picture 192">
            <a:extLst>
              <a:ext uri="{FF2B5EF4-FFF2-40B4-BE49-F238E27FC236}">
                <a16:creationId xmlns:a16="http://schemas.microsoft.com/office/drawing/2014/main" id="{9695358E-AA21-115D-BA5B-2187AB5F810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919" t="2042" r="88492" b="52339"/>
          <a:stretch/>
        </p:blipFill>
        <p:spPr>
          <a:xfrm>
            <a:off x="4873264" y="1408120"/>
            <a:ext cx="110962" cy="3488336"/>
          </a:xfrm>
          <a:prstGeom prst="rect">
            <a:avLst/>
          </a:prstGeom>
        </p:spPr>
      </p:pic>
      <p:pic>
        <p:nvPicPr>
          <p:cNvPr id="196" name="Picture 195">
            <a:extLst>
              <a:ext uri="{FF2B5EF4-FFF2-40B4-BE49-F238E27FC236}">
                <a16:creationId xmlns:a16="http://schemas.microsoft.com/office/drawing/2014/main" id="{7816CC80-540A-8098-E7B5-A4A0A44F3A3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976" t="42327" r="88492" b="52339"/>
          <a:stretch/>
        </p:blipFill>
        <p:spPr>
          <a:xfrm>
            <a:off x="4873264" y="678731"/>
            <a:ext cx="100253" cy="407887"/>
          </a:xfrm>
          <a:prstGeom prst="rect">
            <a:avLst/>
          </a:prstGeom>
        </p:spPr>
      </p:pic>
      <p:pic>
        <p:nvPicPr>
          <p:cNvPr id="198" name="Picture 197">
            <a:extLst>
              <a:ext uri="{FF2B5EF4-FFF2-40B4-BE49-F238E27FC236}">
                <a16:creationId xmlns:a16="http://schemas.microsoft.com/office/drawing/2014/main" id="{40C25B75-1929-5500-9D75-F3CCF857629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976" t="42327" r="88492" b="52339"/>
          <a:stretch/>
        </p:blipFill>
        <p:spPr>
          <a:xfrm>
            <a:off x="4873264" y="5179819"/>
            <a:ext cx="100253" cy="407887"/>
          </a:xfrm>
          <a:prstGeom prst="rect">
            <a:avLst/>
          </a:prstGeom>
        </p:spPr>
      </p:pic>
      <p:sp>
        <p:nvSpPr>
          <p:cNvPr id="200" name="TextBox 199">
            <a:extLst>
              <a:ext uri="{FF2B5EF4-FFF2-40B4-BE49-F238E27FC236}">
                <a16:creationId xmlns:a16="http://schemas.microsoft.com/office/drawing/2014/main" id="{CB96DD81-753A-0807-D52A-337C8E31B546}"/>
              </a:ext>
            </a:extLst>
          </p:cNvPr>
          <p:cNvSpPr txBox="1"/>
          <p:nvPr/>
        </p:nvSpPr>
        <p:spPr>
          <a:xfrm>
            <a:off x="4766945" y="723650"/>
            <a:ext cx="5233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b="0" dirty="0"/>
          </a:p>
          <a:p>
            <a:r>
              <a:rPr lang="en-GB" b="0" dirty="0"/>
              <a:t>…</a:t>
            </a: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57843C64-25A9-CE63-7137-B59E90ABFD83}"/>
              </a:ext>
            </a:extLst>
          </p:cNvPr>
          <p:cNvSpPr txBox="1"/>
          <p:nvPr/>
        </p:nvSpPr>
        <p:spPr>
          <a:xfrm>
            <a:off x="4711849" y="4508593"/>
            <a:ext cx="5233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0" dirty="0"/>
              <a:t> </a:t>
            </a:r>
          </a:p>
          <a:p>
            <a:r>
              <a:rPr lang="en-GB" b="0" dirty="0"/>
              <a:t> …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2" name="TextBox 201">
                <a:extLst>
                  <a:ext uri="{FF2B5EF4-FFF2-40B4-BE49-F238E27FC236}">
                    <a16:creationId xmlns:a16="http://schemas.microsoft.com/office/drawing/2014/main" id="{8DD71016-0152-FF60-BDE0-7F81EB4498B9}"/>
                  </a:ext>
                </a:extLst>
              </p:cNvPr>
              <p:cNvSpPr txBox="1"/>
              <p:nvPr/>
            </p:nvSpPr>
            <p:spPr>
              <a:xfrm>
                <a:off x="5096074" y="551052"/>
                <a:ext cx="52333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GB" b="0" dirty="0"/>
              </a:p>
            </p:txBody>
          </p:sp>
        </mc:Choice>
        <mc:Fallback>
          <p:sp>
            <p:nvSpPr>
              <p:cNvPr id="202" name="TextBox 201">
                <a:extLst>
                  <a:ext uri="{FF2B5EF4-FFF2-40B4-BE49-F238E27FC236}">
                    <a16:creationId xmlns:a16="http://schemas.microsoft.com/office/drawing/2014/main" id="{8DD71016-0152-FF60-BDE0-7F81EB4498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6074" y="551052"/>
                <a:ext cx="523335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4" name="TextBox 203">
                <a:extLst>
                  <a:ext uri="{FF2B5EF4-FFF2-40B4-BE49-F238E27FC236}">
                    <a16:creationId xmlns:a16="http://schemas.microsoft.com/office/drawing/2014/main" id="{CE1A9E74-B236-1862-80BA-863A19191408}"/>
                  </a:ext>
                </a:extLst>
              </p:cNvPr>
              <p:cNvSpPr txBox="1"/>
              <p:nvPr/>
            </p:nvSpPr>
            <p:spPr>
              <a:xfrm>
                <a:off x="5157255" y="5398949"/>
                <a:ext cx="52333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784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>
          <p:sp>
            <p:nvSpPr>
              <p:cNvPr id="204" name="TextBox 203">
                <a:extLst>
                  <a:ext uri="{FF2B5EF4-FFF2-40B4-BE49-F238E27FC236}">
                    <a16:creationId xmlns:a16="http://schemas.microsoft.com/office/drawing/2014/main" id="{CE1A9E74-B236-1862-80BA-863A191914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7255" y="5398949"/>
                <a:ext cx="523335" cy="369332"/>
              </a:xfrm>
              <a:prstGeom prst="rect">
                <a:avLst/>
              </a:prstGeom>
              <a:blipFill>
                <a:blip r:embed="rId16"/>
                <a:stretch>
                  <a:fillRect r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1" name="Straight Arrow Connector 210">
            <a:extLst>
              <a:ext uri="{FF2B5EF4-FFF2-40B4-BE49-F238E27FC236}">
                <a16:creationId xmlns:a16="http://schemas.microsoft.com/office/drawing/2014/main" id="{3114BE04-5951-AD1E-85E2-5DB204C854C7}"/>
              </a:ext>
            </a:extLst>
          </p:cNvPr>
          <p:cNvCxnSpPr>
            <a:cxnSpLocks/>
          </p:cNvCxnSpPr>
          <p:nvPr/>
        </p:nvCxnSpPr>
        <p:spPr>
          <a:xfrm flipV="1">
            <a:off x="5290280" y="910307"/>
            <a:ext cx="0" cy="2011865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AutoShape 6">
            <a:extLst>
              <a:ext uri="{FF2B5EF4-FFF2-40B4-BE49-F238E27FC236}">
                <a16:creationId xmlns:a16="http://schemas.microsoft.com/office/drawing/2014/main" id="{973398C2-5EB8-6258-BC71-CBCDC927EE8E}"/>
              </a:ext>
            </a:extLst>
          </p:cNvPr>
          <p:cNvCxnSpPr>
            <a:cxnSpLocks noChangeShapeType="1"/>
            <a:stCxn id="202" idx="3"/>
            <a:endCxn id="97" idx="1"/>
          </p:cNvCxnSpPr>
          <p:nvPr/>
        </p:nvCxnSpPr>
        <p:spPr bwMode="auto">
          <a:xfrm>
            <a:off x="5619409" y="735718"/>
            <a:ext cx="1869591" cy="526840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218" name="AutoShape 6">
            <a:extLst>
              <a:ext uri="{FF2B5EF4-FFF2-40B4-BE49-F238E27FC236}">
                <a16:creationId xmlns:a16="http://schemas.microsoft.com/office/drawing/2014/main" id="{FFE9E111-055B-A5B7-71D6-BBE5A541B9B8}"/>
              </a:ext>
            </a:extLst>
          </p:cNvPr>
          <p:cNvCxnSpPr>
            <a:cxnSpLocks noChangeShapeType="1"/>
            <a:stCxn id="202" idx="3"/>
            <a:endCxn id="17" idx="1"/>
          </p:cNvCxnSpPr>
          <p:nvPr/>
        </p:nvCxnSpPr>
        <p:spPr bwMode="auto">
          <a:xfrm>
            <a:off x="5619409" y="735718"/>
            <a:ext cx="1869591" cy="1036509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221" name="AutoShape 6">
            <a:extLst>
              <a:ext uri="{FF2B5EF4-FFF2-40B4-BE49-F238E27FC236}">
                <a16:creationId xmlns:a16="http://schemas.microsoft.com/office/drawing/2014/main" id="{C230A976-7F53-5E5D-0E85-3D5434878345}"/>
              </a:ext>
            </a:extLst>
          </p:cNvPr>
          <p:cNvCxnSpPr>
            <a:cxnSpLocks noChangeShapeType="1"/>
            <a:stCxn id="202" idx="3"/>
            <a:endCxn id="26" idx="1"/>
          </p:cNvCxnSpPr>
          <p:nvPr/>
        </p:nvCxnSpPr>
        <p:spPr bwMode="auto">
          <a:xfrm>
            <a:off x="5619409" y="735718"/>
            <a:ext cx="1869591" cy="1541900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224" name="AutoShape 6">
            <a:extLst>
              <a:ext uri="{FF2B5EF4-FFF2-40B4-BE49-F238E27FC236}">
                <a16:creationId xmlns:a16="http://schemas.microsoft.com/office/drawing/2014/main" id="{FB6AE3A4-6289-7F0A-4C2C-D84961C1A544}"/>
              </a:ext>
            </a:extLst>
          </p:cNvPr>
          <p:cNvCxnSpPr>
            <a:cxnSpLocks noChangeShapeType="1"/>
            <a:stCxn id="202" idx="3"/>
            <a:endCxn id="29" idx="1"/>
          </p:cNvCxnSpPr>
          <p:nvPr/>
        </p:nvCxnSpPr>
        <p:spPr bwMode="auto">
          <a:xfrm>
            <a:off x="5619409" y="735718"/>
            <a:ext cx="1869591" cy="2047291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227" name="AutoShape 6">
            <a:extLst>
              <a:ext uri="{FF2B5EF4-FFF2-40B4-BE49-F238E27FC236}">
                <a16:creationId xmlns:a16="http://schemas.microsoft.com/office/drawing/2014/main" id="{85AFF917-1485-6C66-DF22-783578466D2A}"/>
              </a:ext>
            </a:extLst>
          </p:cNvPr>
          <p:cNvCxnSpPr>
            <a:cxnSpLocks noChangeShapeType="1"/>
            <a:stCxn id="202" idx="3"/>
            <a:endCxn id="56" idx="1"/>
          </p:cNvCxnSpPr>
          <p:nvPr/>
        </p:nvCxnSpPr>
        <p:spPr bwMode="auto">
          <a:xfrm>
            <a:off x="5619409" y="735718"/>
            <a:ext cx="1869591" cy="2556319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230" name="AutoShape 6">
            <a:extLst>
              <a:ext uri="{FF2B5EF4-FFF2-40B4-BE49-F238E27FC236}">
                <a16:creationId xmlns:a16="http://schemas.microsoft.com/office/drawing/2014/main" id="{BAA6C8E4-3920-D703-53AD-5E4C1AA099A9}"/>
              </a:ext>
            </a:extLst>
          </p:cNvPr>
          <p:cNvCxnSpPr>
            <a:cxnSpLocks noChangeShapeType="1"/>
            <a:stCxn id="202" idx="3"/>
            <a:endCxn id="68" idx="1"/>
          </p:cNvCxnSpPr>
          <p:nvPr/>
        </p:nvCxnSpPr>
        <p:spPr bwMode="auto">
          <a:xfrm>
            <a:off x="5619409" y="735718"/>
            <a:ext cx="1869591" cy="3061710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233" name="AutoShape 6">
            <a:extLst>
              <a:ext uri="{FF2B5EF4-FFF2-40B4-BE49-F238E27FC236}">
                <a16:creationId xmlns:a16="http://schemas.microsoft.com/office/drawing/2014/main" id="{A781127A-910F-B77D-98AC-D925105F4F55}"/>
              </a:ext>
            </a:extLst>
          </p:cNvPr>
          <p:cNvCxnSpPr>
            <a:cxnSpLocks noChangeShapeType="1"/>
            <a:stCxn id="202" idx="3"/>
            <a:endCxn id="83" idx="1"/>
          </p:cNvCxnSpPr>
          <p:nvPr/>
        </p:nvCxnSpPr>
        <p:spPr bwMode="auto">
          <a:xfrm>
            <a:off x="5619409" y="735718"/>
            <a:ext cx="1869591" cy="3567101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236" name="AutoShape 6">
            <a:extLst>
              <a:ext uri="{FF2B5EF4-FFF2-40B4-BE49-F238E27FC236}">
                <a16:creationId xmlns:a16="http://schemas.microsoft.com/office/drawing/2014/main" id="{084117D1-A136-4E2E-7959-E8EE02D883F0}"/>
              </a:ext>
            </a:extLst>
          </p:cNvPr>
          <p:cNvCxnSpPr>
            <a:cxnSpLocks noChangeShapeType="1"/>
            <a:stCxn id="202" idx="3"/>
            <a:endCxn id="86" idx="1"/>
          </p:cNvCxnSpPr>
          <p:nvPr/>
        </p:nvCxnSpPr>
        <p:spPr bwMode="auto">
          <a:xfrm>
            <a:off x="5619409" y="735718"/>
            <a:ext cx="1869591" cy="4072492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239" name="AutoShape 6">
            <a:extLst>
              <a:ext uri="{FF2B5EF4-FFF2-40B4-BE49-F238E27FC236}">
                <a16:creationId xmlns:a16="http://schemas.microsoft.com/office/drawing/2014/main" id="{7FAD8B33-63B3-3FEC-8BB0-D19C9135FD26}"/>
              </a:ext>
            </a:extLst>
          </p:cNvPr>
          <p:cNvCxnSpPr>
            <a:cxnSpLocks noChangeShapeType="1"/>
            <a:stCxn id="202" idx="3"/>
            <a:endCxn id="91" idx="1"/>
          </p:cNvCxnSpPr>
          <p:nvPr/>
        </p:nvCxnSpPr>
        <p:spPr bwMode="auto">
          <a:xfrm>
            <a:off x="5619409" y="735718"/>
            <a:ext cx="1869591" cy="4579162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242" name="AutoShape 6">
            <a:extLst>
              <a:ext uri="{FF2B5EF4-FFF2-40B4-BE49-F238E27FC236}">
                <a16:creationId xmlns:a16="http://schemas.microsoft.com/office/drawing/2014/main" id="{E98B0C44-67AD-DB83-9A68-84143F500E06}"/>
              </a:ext>
            </a:extLst>
          </p:cNvPr>
          <p:cNvCxnSpPr>
            <a:cxnSpLocks noChangeShapeType="1"/>
            <a:stCxn id="204" idx="3"/>
            <a:endCxn id="94" idx="3"/>
          </p:cNvCxnSpPr>
          <p:nvPr/>
        </p:nvCxnSpPr>
        <p:spPr bwMode="auto">
          <a:xfrm flipV="1">
            <a:off x="5680590" y="1051962"/>
            <a:ext cx="1808410" cy="4531653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248" name="AutoShape 6">
            <a:extLst>
              <a:ext uri="{FF2B5EF4-FFF2-40B4-BE49-F238E27FC236}">
                <a16:creationId xmlns:a16="http://schemas.microsoft.com/office/drawing/2014/main" id="{81E5C08F-0DCD-D8EC-BAF6-A2860274E4DF}"/>
              </a:ext>
            </a:extLst>
          </p:cNvPr>
          <p:cNvCxnSpPr>
            <a:cxnSpLocks noChangeShapeType="1"/>
            <a:stCxn id="204" idx="3"/>
            <a:endCxn id="97" idx="3"/>
          </p:cNvCxnSpPr>
          <p:nvPr/>
        </p:nvCxnSpPr>
        <p:spPr bwMode="auto">
          <a:xfrm flipV="1">
            <a:off x="5680590" y="1557353"/>
            <a:ext cx="1808410" cy="4026262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252" name="AutoShape 6">
            <a:extLst>
              <a:ext uri="{FF2B5EF4-FFF2-40B4-BE49-F238E27FC236}">
                <a16:creationId xmlns:a16="http://schemas.microsoft.com/office/drawing/2014/main" id="{60B5AE4C-FCB0-9730-7332-2A6BC29CDFD3}"/>
              </a:ext>
            </a:extLst>
          </p:cNvPr>
          <p:cNvCxnSpPr>
            <a:cxnSpLocks noChangeShapeType="1"/>
            <a:stCxn id="204" idx="3"/>
            <a:endCxn id="17" idx="3"/>
          </p:cNvCxnSpPr>
          <p:nvPr/>
        </p:nvCxnSpPr>
        <p:spPr bwMode="auto">
          <a:xfrm flipV="1">
            <a:off x="5680590" y="2067022"/>
            <a:ext cx="1808410" cy="3516593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255" name="AutoShape 6">
            <a:extLst>
              <a:ext uri="{FF2B5EF4-FFF2-40B4-BE49-F238E27FC236}">
                <a16:creationId xmlns:a16="http://schemas.microsoft.com/office/drawing/2014/main" id="{327D44FC-5E4B-8DEC-A349-91553DD9A834}"/>
              </a:ext>
            </a:extLst>
          </p:cNvPr>
          <p:cNvCxnSpPr>
            <a:cxnSpLocks noChangeShapeType="1"/>
            <a:stCxn id="204" idx="3"/>
            <a:endCxn id="26" idx="3"/>
          </p:cNvCxnSpPr>
          <p:nvPr/>
        </p:nvCxnSpPr>
        <p:spPr bwMode="auto">
          <a:xfrm flipV="1">
            <a:off x="5680590" y="2572413"/>
            <a:ext cx="1808410" cy="3011202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258" name="AutoShape 6">
            <a:extLst>
              <a:ext uri="{FF2B5EF4-FFF2-40B4-BE49-F238E27FC236}">
                <a16:creationId xmlns:a16="http://schemas.microsoft.com/office/drawing/2014/main" id="{DE759EA3-81B2-1D46-3B8B-E420C01B5A01}"/>
              </a:ext>
            </a:extLst>
          </p:cNvPr>
          <p:cNvCxnSpPr>
            <a:cxnSpLocks noChangeShapeType="1"/>
            <a:stCxn id="204" idx="3"/>
            <a:endCxn id="29" idx="3"/>
          </p:cNvCxnSpPr>
          <p:nvPr/>
        </p:nvCxnSpPr>
        <p:spPr bwMode="auto">
          <a:xfrm flipV="1">
            <a:off x="5680590" y="3077804"/>
            <a:ext cx="1808410" cy="2505811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261" name="AutoShape 6">
            <a:extLst>
              <a:ext uri="{FF2B5EF4-FFF2-40B4-BE49-F238E27FC236}">
                <a16:creationId xmlns:a16="http://schemas.microsoft.com/office/drawing/2014/main" id="{281CD6F7-BC96-83C5-F355-C5F80AC9B345}"/>
              </a:ext>
            </a:extLst>
          </p:cNvPr>
          <p:cNvCxnSpPr>
            <a:cxnSpLocks noChangeShapeType="1"/>
            <a:stCxn id="204" idx="3"/>
            <a:endCxn id="56" idx="3"/>
          </p:cNvCxnSpPr>
          <p:nvPr/>
        </p:nvCxnSpPr>
        <p:spPr bwMode="auto">
          <a:xfrm flipV="1">
            <a:off x="5680590" y="3586832"/>
            <a:ext cx="1808410" cy="1996783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264" name="AutoShape 6">
            <a:extLst>
              <a:ext uri="{FF2B5EF4-FFF2-40B4-BE49-F238E27FC236}">
                <a16:creationId xmlns:a16="http://schemas.microsoft.com/office/drawing/2014/main" id="{2AC17E6B-B35D-0645-8B7E-E2BAE8C6A426}"/>
              </a:ext>
            </a:extLst>
          </p:cNvPr>
          <p:cNvCxnSpPr>
            <a:cxnSpLocks noChangeShapeType="1"/>
            <a:stCxn id="204" idx="3"/>
            <a:endCxn id="68" idx="3"/>
          </p:cNvCxnSpPr>
          <p:nvPr/>
        </p:nvCxnSpPr>
        <p:spPr bwMode="auto">
          <a:xfrm flipV="1">
            <a:off x="5680590" y="4092223"/>
            <a:ext cx="1808410" cy="1491392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267" name="AutoShape 6">
            <a:extLst>
              <a:ext uri="{FF2B5EF4-FFF2-40B4-BE49-F238E27FC236}">
                <a16:creationId xmlns:a16="http://schemas.microsoft.com/office/drawing/2014/main" id="{D449D47A-49CB-30B3-97AB-7D231054C1FF}"/>
              </a:ext>
            </a:extLst>
          </p:cNvPr>
          <p:cNvCxnSpPr>
            <a:cxnSpLocks noChangeShapeType="1"/>
            <a:stCxn id="204" idx="3"/>
            <a:endCxn id="83" idx="3"/>
          </p:cNvCxnSpPr>
          <p:nvPr/>
        </p:nvCxnSpPr>
        <p:spPr bwMode="auto">
          <a:xfrm flipV="1">
            <a:off x="5680590" y="4597614"/>
            <a:ext cx="1808410" cy="986001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270" name="AutoShape 6">
            <a:extLst>
              <a:ext uri="{FF2B5EF4-FFF2-40B4-BE49-F238E27FC236}">
                <a16:creationId xmlns:a16="http://schemas.microsoft.com/office/drawing/2014/main" id="{C045ECCD-BFFD-EF8F-DE8A-869A9918F46E}"/>
              </a:ext>
            </a:extLst>
          </p:cNvPr>
          <p:cNvCxnSpPr>
            <a:cxnSpLocks noChangeShapeType="1"/>
            <a:stCxn id="204" idx="3"/>
            <a:endCxn id="86" idx="3"/>
          </p:cNvCxnSpPr>
          <p:nvPr/>
        </p:nvCxnSpPr>
        <p:spPr bwMode="auto">
          <a:xfrm flipV="1">
            <a:off x="5680590" y="5103005"/>
            <a:ext cx="1808410" cy="480610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275" name="AutoShape 6">
            <a:extLst>
              <a:ext uri="{FF2B5EF4-FFF2-40B4-BE49-F238E27FC236}">
                <a16:creationId xmlns:a16="http://schemas.microsoft.com/office/drawing/2014/main" id="{AF8643C1-413C-F3F0-3D93-8B97B5738FA6}"/>
              </a:ext>
            </a:extLst>
          </p:cNvPr>
          <p:cNvCxnSpPr>
            <a:cxnSpLocks noChangeShapeType="1"/>
            <a:stCxn id="204" idx="3"/>
            <a:endCxn id="91" idx="3"/>
          </p:cNvCxnSpPr>
          <p:nvPr/>
        </p:nvCxnSpPr>
        <p:spPr bwMode="auto">
          <a:xfrm>
            <a:off x="5680590" y="5583615"/>
            <a:ext cx="1808410" cy="26060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78" name="TextBox 277">
                <a:extLst>
                  <a:ext uri="{FF2B5EF4-FFF2-40B4-BE49-F238E27FC236}">
                    <a16:creationId xmlns:a16="http://schemas.microsoft.com/office/drawing/2014/main" id="{106596C6-E097-9C14-45E7-D39447AED3A2}"/>
                  </a:ext>
                </a:extLst>
              </p:cNvPr>
              <p:cNvSpPr txBox="1"/>
              <p:nvPr/>
            </p:nvSpPr>
            <p:spPr>
              <a:xfrm>
                <a:off x="5157255" y="2933199"/>
                <a:ext cx="52333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392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>
          <p:sp>
            <p:nvSpPr>
              <p:cNvPr id="278" name="TextBox 277">
                <a:extLst>
                  <a:ext uri="{FF2B5EF4-FFF2-40B4-BE49-F238E27FC236}">
                    <a16:creationId xmlns:a16="http://schemas.microsoft.com/office/drawing/2014/main" id="{106596C6-E097-9C14-45E7-D39447AED3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7255" y="2933199"/>
                <a:ext cx="523335" cy="369332"/>
              </a:xfrm>
              <a:prstGeom prst="rect">
                <a:avLst/>
              </a:prstGeom>
              <a:blipFill>
                <a:blip r:embed="rId17"/>
                <a:stretch>
                  <a:fillRect r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2" name="Straight Arrow Connector 291">
            <a:extLst>
              <a:ext uri="{FF2B5EF4-FFF2-40B4-BE49-F238E27FC236}">
                <a16:creationId xmlns:a16="http://schemas.microsoft.com/office/drawing/2014/main" id="{09DB4940-B8F6-8169-523A-33F7C41441D9}"/>
              </a:ext>
            </a:extLst>
          </p:cNvPr>
          <p:cNvCxnSpPr>
            <a:cxnSpLocks/>
          </p:cNvCxnSpPr>
          <p:nvPr/>
        </p:nvCxnSpPr>
        <p:spPr>
          <a:xfrm flipV="1">
            <a:off x="5290280" y="3405298"/>
            <a:ext cx="0" cy="2011865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3" name="AutoShape 6">
            <a:extLst>
              <a:ext uri="{FF2B5EF4-FFF2-40B4-BE49-F238E27FC236}">
                <a16:creationId xmlns:a16="http://schemas.microsoft.com/office/drawing/2014/main" id="{498ACE77-8931-4F1D-2C35-A49F471EEE61}"/>
              </a:ext>
            </a:extLst>
          </p:cNvPr>
          <p:cNvCxnSpPr>
            <a:cxnSpLocks noChangeShapeType="1"/>
            <a:stCxn id="278" idx="3"/>
            <a:endCxn id="94" idx="2"/>
          </p:cNvCxnSpPr>
          <p:nvPr/>
        </p:nvCxnSpPr>
        <p:spPr bwMode="auto">
          <a:xfrm flipV="1">
            <a:off x="5680590" y="904565"/>
            <a:ext cx="1747356" cy="2213300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298" name="AutoShape 6">
            <a:extLst>
              <a:ext uri="{FF2B5EF4-FFF2-40B4-BE49-F238E27FC236}">
                <a16:creationId xmlns:a16="http://schemas.microsoft.com/office/drawing/2014/main" id="{2ADF5389-2DE2-1D31-2DB2-52BC2854F2E5}"/>
              </a:ext>
            </a:extLst>
          </p:cNvPr>
          <p:cNvCxnSpPr>
            <a:cxnSpLocks noChangeShapeType="1"/>
            <a:stCxn id="278" idx="3"/>
            <a:endCxn id="97" idx="2"/>
          </p:cNvCxnSpPr>
          <p:nvPr/>
        </p:nvCxnSpPr>
        <p:spPr bwMode="auto">
          <a:xfrm flipV="1">
            <a:off x="5680590" y="1409956"/>
            <a:ext cx="1747356" cy="1707909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302" name="AutoShape 6">
            <a:extLst>
              <a:ext uri="{FF2B5EF4-FFF2-40B4-BE49-F238E27FC236}">
                <a16:creationId xmlns:a16="http://schemas.microsoft.com/office/drawing/2014/main" id="{C77D4FF6-C55C-91A8-7C93-D4FAA2171EA6}"/>
              </a:ext>
            </a:extLst>
          </p:cNvPr>
          <p:cNvCxnSpPr>
            <a:cxnSpLocks noChangeShapeType="1"/>
            <a:stCxn id="278" idx="3"/>
            <a:endCxn id="17" idx="2"/>
          </p:cNvCxnSpPr>
          <p:nvPr/>
        </p:nvCxnSpPr>
        <p:spPr bwMode="auto">
          <a:xfrm flipV="1">
            <a:off x="5680590" y="1919625"/>
            <a:ext cx="1747356" cy="1198240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305" name="AutoShape 6">
            <a:extLst>
              <a:ext uri="{FF2B5EF4-FFF2-40B4-BE49-F238E27FC236}">
                <a16:creationId xmlns:a16="http://schemas.microsoft.com/office/drawing/2014/main" id="{1C39D79C-0D17-1A7F-BD57-21801672E12D}"/>
              </a:ext>
            </a:extLst>
          </p:cNvPr>
          <p:cNvCxnSpPr>
            <a:cxnSpLocks noChangeShapeType="1"/>
            <a:stCxn id="278" idx="3"/>
            <a:endCxn id="26" idx="2"/>
          </p:cNvCxnSpPr>
          <p:nvPr/>
        </p:nvCxnSpPr>
        <p:spPr bwMode="auto">
          <a:xfrm flipV="1">
            <a:off x="5680590" y="2425016"/>
            <a:ext cx="1747356" cy="692849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308" name="AutoShape 6">
            <a:extLst>
              <a:ext uri="{FF2B5EF4-FFF2-40B4-BE49-F238E27FC236}">
                <a16:creationId xmlns:a16="http://schemas.microsoft.com/office/drawing/2014/main" id="{B58BBDEC-491C-2932-0D71-E609758B0338}"/>
              </a:ext>
            </a:extLst>
          </p:cNvPr>
          <p:cNvCxnSpPr>
            <a:cxnSpLocks noChangeShapeType="1"/>
            <a:stCxn id="278" idx="3"/>
            <a:endCxn id="29" idx="2"/>
          </p:cNvCxnSpPr>
          <p:nvPr/>
        </p:nvCxnSpPr>
        <p:spPr bwMode="auto">
          <a:xfrm flipV="1">
            <a:off x="5680590" y="2930407"/>
            <a:ext cx="1747356" cy="187458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311" name="AutoShape 6">
            <a:extLst>
              <a:ext uri="{FF2B5EF4-FFF2-40B4-BE49-F238E27FC236}">
                <a16:creationId xmlns:a16="http://schemas.microsoft.com/office/drawing/2014/main" id="{6CBD4155-DF7D-1E6A-3813-E5E9500804E5}"/>
              </a:ext>
            </a:extLst>
          </p:cNvPr>
          <p:cNvCxnSpPr>
            <a:cxnSpLocks noChangeShapeType="1"/>
            <a:stCxn id="278" idx="3"/>
            <a:endCxn id="56" idx="2"/>
          </p:cNvCxnSpPr>
          <p:nvPr/>
        </p:nvCxnSpPr>
        <p:spPr bwMode="auto">
          <a:xfrm>
            <a:off x="5680590" y="3117865"/>
            <a:ext cx="1747356" cy="321570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314" name="AutoShape 6">
            <a:extLst>
              <a:ext uri="{FF2B5EF4-FFF2-40B4-BE49-F238E27FC236}">
                <a16:creationId xmlns:a16="http://schemas.microsoft.com/office/drawing/2014/main" id="{9C4265E3-CA55-A8D9-5B61-BBFE2904E806}"/>
              </a:ext>
            </a:extLst>
          </p:cNvPr>
          <p:cNvCxnSpPr>
            <a:cxnSpLocks noChangeShapeType="1"/>
            <a:stCxn id="278" idx="3"/>
            <a:endCxn id="68" idx="2"/>
          </p:cNvCxnSpPr>
          <p:nvPr/>
        </p:nvCxnSpPr>
        <p:spPr bwMode="auto">
          <a:xfrm>
            <a:off x="5680590" y="3117865"/>
            <a:ext cx="1747356" cy="826961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317" name="AutoShape 6">
            <a:extLst>
              <a:ext uri="{FF2B5EF4-FFF2-40B4-BE49-F238E27FC236}">
                <a16:creationId xmlns:a16="http://schemas.microsoft.com/office/drawing/2014/main" id="{9E03F866-FDF1-1497-257A-B2D5BEDF7C5F}"/>
              </a:ext>
            </a:extLst>
          </p:cNvPr>
          <p:cNvCxnSpPr>
            <a:cxnSpLocks noChangeShapeType="1"/>
            <a:stCxn id="278" idx="3"/>
            <a:endCxn id="83" idx="2"/>
          </p:cNvCxnSpPr>
          <p:nvPr/>
        </p:nvCxnSpPr>
        <p:spPr bwMode="auto">
          <a:xfrm>
            <a:off x="5680590" y="3117865"/>
            <a:ext cx="1747356" cy="1332352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320" name="AutoShape 6">
            <a:extLst>
              <a:ext uri="{FF2B5EF4-FFF2-40B4-BE49-F238E27FC236}">
                <a16:creationId xmlns:a16="http://schemas.microsoft.com/office/drawing/2014/main" id="{6B21B2D4-C40B-51AD-A46A-5CC60FD4B6F3}"/>
              </a:ext>
            </a:extLst>
          </p:cNvPr>
          <p:cNvCxnSpPr>
            <a:cxnSpLocks noChangeShapeType="1"/>
            <a:stCxn id="278" idx="3"/>
            <a:endCxn id="86" idx="2"/>
          </p:cNvCxnSpPr>
          <p:nvPr/>
        </p:nvCxnSpPr>
        <p:spPr bwMode="auto">
          <a:xfrm>
            <a:off x="5680590" y="3117865"/>
            <a:ext cx="1747356" cy="1837743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323" name="AutoShape 6">
            <a:extLst>
              <a:ext uri="{FF2B5EF4-FFF2-40B4-BE49-F238E27FC236}">
                <a16:creationId xmlns:a16="http://schemas.microsoft.com/office/drawing/2014/main" id="{4803BFB5-8D21-7F30-F522-A203FBC6A91B}"/>
              </a:ext>
            </a:extLst>
          </p:cNvPr>
          <p:cNvCxnSpPr>
            <a:cxnSpLocks noChangeShapeType="1"/>
            <a:stCxn id="278" idx="3"/>
            <a:endCxn id="91" idx="2"/>
          </p:cNvCxnSpPr>
          <p:nvPr/>
        </p:nvCxnSpPr>
        <p:spPr bwMode="auto">
          <a:xfrm>
            <a:off x="5680590" y="3117865"/>
            <a:ext cx="1747356" cy="2344413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sp>
        <p:nvSpPr>
          <p:cNvPr id="372" name="Right Arrow 371">
            <a:extLst>
              <a:ext uri="{FF2B5EF4-FFF2-40B4-BE49-F238E27FC236}">
                <a16:creationId xmlns:a16="http://schemas.microsoft.com/office/drawing/2014/main" id="{1C23BF55-7F45-1A1D-6CA0-F7A53F65A25F}"/>
              </a:ext>
            </a:extLst>
          </p:cNvPr>
          <p:cNvSpPr/>
          <p:nvPr/>
        </p:nvSpPr>
        <p:spPr>
          <a:xfrm>
            <a:off x="3588311" y="2883688"/>
            <a:ext cx="1054808" cy="52247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flatten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83FE0ED-F0B8-2870-AB3A-C2C4EB3E0105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l="5089" b="13042"/>
          <a:stretch/>
        </p:blipFill>
        <p:spPr>
          <a:xfrm>
            <a:off x="9385534" y="691172"/>
            <a:ext cx="4122589" cy="4979558"/>
          </a:xfrm>
          <a:prstGeom prst="rect">
            <a:avLst/>
          </a:prstGeom>
        </p:spPr>
      </p:pic>
      <p:cxnSp>
        <p:nvCxnSpPr>
          <p:cNvPr id="7" name="AutoShape 6">
            <a:extLst>
              <a:ext uri="{FF2B5EF4-FFF2-40B4-BE49-F238E27FC236}">
                <a16:creationId xmlns:a16="http://schemas.microsoft.com/office/drawing/2014/main" id="{5852D0B6-DF80-D472-A664-30E2654FC6B5}"/>
              </a:ext>
            </a:extLst>
          </p:cNvPr>
          <p:cNvCxnSpPr>
            <a:cxnSpLocks noChangeShapeType="1"/>
            <a:endCxn id="114" idx="1"/>
          </p:cNvCxnSpPr>
          <p:nvPr/>
        </p:nvCxnSpPr>
        <p:spPr bwMode="auto">
          <a:xfrm>
            <a:off x="5619409" y="6254048"/>
            <a:ext cx="1869591" cy="21449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684FFA69-5861-AC3C-11C6-DE5211D83380}"/>
              </a:ext>
            </a:extLst>
          </p:cNvPr>
          <p:cNvSpPr/>
          <p:nvPr/>
        </p:nvSpPr>
        <p:spPr>
          <a:xfrm>
            <a:off x="7427946" y="6724112"/>
            <a:ext cx="416903" cy="416903"/>
          </a:xfrm>
          <a:prstGeom prst="ellipse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" name="AutoShape 6">
            <a:extLst>
              <a:ext uri="{FF2B5EF4-FFF2-40B4-BE49-F238E27FC236}">
                <a16:creationId xmlns:a16="http://schemas.microsoft.com/office/drawing/2014/main" id="{1B73FA17-B080-E414-EA26-B2C1DC39BBC0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7868203" y="6923136"/>
            <a:ext cx="339154" cy="0"/>
          </a:xfrm>
          <a:prstGeom prst="straightConnector1">
            <a:avLst/>
          </a:prstGeom>
          <a:noFill/>
          <a:ln w="3175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2EAF1B2-1769-5B63-C482-2509B36B570D}"/>
                  </a:ext>
                </a:extLst>
              </p:cNvPr>
              <p:cNvSpPr txBox="1"/>
              <p:nvPr/>
            </p:nvSpPr>
            <p:spPr>
              <a:xfrm>
                <a:off x="8173979" y="6738384"/>
                <a:ext cx="131828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2EAF1B2-1769-5B63-C482-2509B36B57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3979" y="6738384"/>
                <a:ext cx="1318282" cy="369332"/>
              </a:xfrm>
              <a:prstGeom prst="rect">
                <a:avLst/>
              </a:prstGeom>
              <a:blipFill>
                <a:blip r:embed="rId19"/>
                <a:stretch>
                  <a:fillRect t="-10000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1" name="Oval 110">
            <a:extLst>
              <a:ext uri="{FF2B5EF4-FFF2-40B4-BE49-F238E27FC236}">
                <a16:creationId xmlns:a16="http://schemas.microsoft.com/office/drawing/2014/main" id="{9F68A399-1A72-E877-7EE8-E1FD7D0365E1}"/>
              </a:ext>
            </a:extLst>
          </p:cNvPr>
          <p:cNvSpPr/>
          <p:nvPr/>
        </p:nvSpPr>
        <p:spPr>
          <a:xfrm>
            <a:off x="7427946" y="7910622"/>
            <a:ext cx="416903" cy="416903"/>
          </a:xfrm>
          <a:prstGeom prst="ellipse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2" name="AutoShape 6">
            <a:extLst>
              <a:ext uri="{FF2B5EF4-FFF2-40B4-BE49-F238E27FC236}">
                <a16:creationId xmlns:a16="http://schemas.microsoft.com/office/drawing/2014/main" id="{3D7CD3F6-E7E7-F9D9-F29B-C6811A1A267F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7868203" y="8109646"/>
            <a:ext cx="339154" cy="0"/>
          </a:xfrm>
          <a:prstGeom prst="straightConnector1">
            <a:avLst/>
          </a:prstGeom>
          <a:noFill/>
          <a:ln w="3175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71B1FA96-8892-DC7A-E4B2-37CEF5524D13}"/>
                  </a:ext>
                </a:extLst>
              </p:cNvPr>
              <p:cNvSpPr txBox="1"/>
              <p:nvPr/>
            </p:nvSpPr>
            <p:spPr>
              <a:xfrm>
                <a:off x="8173978" y="7924894"/>
                <a:ext cx="131828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71B1FA96-8892-DC7A-E4B2-37CEF5524D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3978" y="7924894"/>
                <a:ext cx="1318283" cy="369332"/>
              </a:xfrm>
              <a:prstGeom prst="rect">
                <a:avLst/>
              </a:prstGeom>
              <a:blipFill>
                <a:blip r:embed="rId20"/>
                <a:stretch>
                  <a:fillRect t="-13333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4" name="Oval 113">
            <a:extLst>
              <a:ext uri="{FF2B5EF4-FFF2-40B4-BE49-F238E27FC236}">
                <a16:creationId xmlns:a16="http://schemas.microsoft.com/office/drawing/2014/main" id="{23D0C063-3998-0D60-D2C0-70C4CFDBDC09}"/>
              </a:ext>
            </a:extLst>
          </p:cNvPr>
          <p:cNvSpPr/>
          <p:nvPr/>
        </p:nvSpPr>
        <p:spPr>
          <a:xfrm>
            <a:off x="7427946" y="6214443"/>
            <a:ext cx="416903" cy="416903"/>
          </a:xfrm>
          <a:prstGeom prst="ellipse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5" name="AutoShape 6">
            <a:extLst>
              <a:ext uri="{FF2B5EF4-FFF2-40B4-BE49-F238E27FC236}">
                <a16:creationId xmlns:a16="http://schemas.microsoft.com/office/drawing/2014/main" id="{24F378FC-6EC8-EA7C-CA1C-B0C666B7AAE7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7868203" y="6413467"/>
            <a:ext cx="339154" cy="0"/>
          </a:xfrm>
          <a:prstGeom prst="straightConnector1">
            <a:avLst/>
          </a:prstGeom>
          <a:noFill/>
          <a:ln w="3175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BAA247E1-C2A4-5FB3-DB1F-47EEF0CD2F1E}"/>
                  </a:ext>
                </a:extLst>
              </p:cNvPr>
              <p:cNvSpPr txBox="1"/>
              <p:nvPr/>
            </p:nvSpPr>
            <p:spPr>
              <a:xfrm>
                <a:off x="8173978" y="6228715"/>
                <a:ext cx="162430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BAA247E1-C2A4-5FB3-DB1F-47EEF0CD2F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3978" y="6228715"/>
                <a:ext cx="1624303" cy="369332"/>
              </a:xfrm>
              <a:prstGeom prst="rect">
                <a:avLst/>
              </a:prstGeom>
              <a:blipFill>
                <a:blip r:embed="rId21"/>
                <a:stretch>
                  <a:fillRect t="-13333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7" name="Oval 116">
            <a:extLst>
              <a:ext uri="{FF2B5EF4-FFF2-40B4-BE49-F238E27FC236}">
                <a16:creationId xmlns:a16="http://schemas.microsoft.com/office/drawing/2014/main" id="{EF86FC60-767D-427D-C082-196A02A1F61A}"/>
              </a:ext>
            </a:extLst>
          </p:cNvPr>
          <p:cNvSpPr/>
          <p:nvPr/>
        </p:nvSpPr>
        <p:spPr>
          <a:xfrm>
            <a:off x="7427946" y="6719834"/>
            <a:ext cx="416903" cy="416903"/>
          </a:xfrm>
          <a:prstGeom prst="ellipse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8" name="AutoShape 6">
            <a:extLst>
              <a:ext uri="{FF2B5EF4-FFF2-40B4-BE49-F238E27FC236}">
                <a16:creationId xmlns:a16="http://schemas.microsoft.com/office/drawing/2014/main" id="{411590E2-396E-0242-C0B5-89B7C06EF1B3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7868203" y="6920137"/>
            <a:ext cx="339154" cy="0"/>
          </a:xfrm>
          <a:prstGeom prst="straightConnector1">
            <a:avLst/>
          </a:prstGeom>
          <a:noFill/>
          <a:ln w="3175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sp>
        <p:nvSpPr>
          <p:cNvPr id="119" name="Right Brace 118">
            <a:extLst>
              <a:ext uri="{FF2B5EF4-FFF2-40B4-BE49-F238E27FC236}">
                <a16:creationId xmlns:a16="http://schemas.microsoft.com/office/drawing/2014/main" id="{A280A5B9-4BAB-2A06-ED8D-AF09F1A1D26B}"/>
              </a:ext>
            </a:extLst>
          </p:cNvPr>
          <p:cNvSpPr/>
          <p:nvPr/>
        </p:nvSpPr>
        <p:spPr>
          <a:xfrm>
            <a:off x="13564406" y="6279863"/>
            <a:ext cx="317569" cy="2065557"/>
          </a:xfrm>
          <a:prstGeom prst="rightBrac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ysClr val="windowText" lastClr="000000"/>
                </a:solidFill>
              </a:ln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2166A5A6-4ED8-63B8-8456-09D39191F9D0}"/>
                  </a:ext>
                </a:extLst>
              </p:cNvPr>
              <p:cNvSpPr txBox="1"/>
              <p:nvPr/>
            </p:nvSpPr>
            <p:spPr>
              <a:xfrm>
                <a:off x="13908319" y="7050206"/>
                <a:ext cx="317569" cy="4116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acc>
                            <m:accPr>
                              <m:chr m:val="̂"/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2166A5A6-4ED8-63B8-8456-09D39191F9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08319" y="7050206"/>
                <a:ext cx="317569" cy="411651"/>
              </a:xfrm>
              <a:prstGeom prst="rect">
                <a:avLst/>
              </a:prstGeom>
              <a:blipFill>
                <a:blip r:embed="rId22"/>
                <a:stretch>
                  <a:fillRect t="-15152" b="-60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5C5DF375-FFE8-E886-BDAE-B8966E8ED814}"/>
                  </a:ext>
                </a:extLst>
              </p:cNvPr>
              <p:cNvSpPr txBox="1"/>
              <p:nvPr/>
            </p:nvSpPr>
            <p:spPr>
              <a:xfrm>
                <a:off x="5157255" y="8055745"/>
                <a:ext cx="52333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784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5C5DF375-FFE8-E886-BDAE-B8966E8ED8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7255" y="8055745"/>
                <a:ext cx="523335" cy="369332"/>
              </a:xfrm>
              <a:prstGeom prst="rect">
                <a:avLst/>
              </a:prstGeom>
              <a:blipFill>
                <a:blip r:embed="rId23"/>
                <a:stretch>
                  <a:fillRect r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2D05502A-C922-3AAD-428F-4FF114CED42A}"/>
              </a:ext>
            </a:extLst>
          </p:cNvPr>
          <p:cNvCxnSpPr>
            <a:cxnSpLocks/>
          </p:cNvCxnSpPr>
          <p:nvPr/>
        </p:nvCxnSpPr>
        <p:spPr>
          <a:xfrm flipV="1">
            <a:off x="5290280" y="6509335"/>
            <a:ext cx="0" cy="1548781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AutoShape 6">
            <a:extLst>
              <a:ext uri="{FF2B5EF4-FFF2-40B4-BE49-F238E27FC236}">
                <a16:creationId xmlns:a16="http://schemas.microsoft.com/office/drawing/2014/main" id="{5557A14F-E9B6-8EBD-703B-D5BDA7254F66}"/>
              </a:ext>
            </a:extLst>
          </p:cNvPr>
          <p:cNvCxnSpPr>
            <a:cxnSpLocks noChangeShapeType="1"/>
            <a:endCxn id="117" idx="1"/>
          </p:cNvCxnSpPr>
          <p:nvPr/>
        </p:nvCxnSpPr>
        <p:spPr bwMode="auto">
          <a:xfrm>
            <a:off x="5619409" y="6254048"/>
            <a:ext cx="1869591" cy="526840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136" name="AutoShape 6">
            <a:extLst>
              <a:ext uri="{FF2B5EF4-FFF2-40B4-BE49-F238E27FC236}">
                <a16:creationId xmlns:a16="http://schemas.microsoft.com/office/drawing/2014/main" id="{EACCB72E-5C89-18AC-D466-0CC747F9A3D8}"/>
              </a:ext>
            </a:extLst>
          </p:cNvPr>
          <p:cNvCxnSpPr>
            <a:cxnSpLocks noChangeShapeType="1"/>
            <a:stCxn id="171" idx="3"/>
            <a:endCxn id="111" idx="1"/>
          </p:cNvCxnSpPr>
          <p:nvPr/>
        </p:nvCxnSpPr>
        <p:spPr bwMode="auto">
          <a:xfrm>
            <a:off x="5619409" y="6277729"/>
            <a:ext cx="1869591" cy="1693947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137" name="AutoShape 6">
            <a:extLst>
              <a:ext uri="{FF2B5EF4-FFF2-40B4-BE49-F238E27FC236}">
                <a16:creationId xmlns:a16="http://schemas.microsoft.com/office/drawing/2014/main" id="{F6BA5284-C6C3-73D3-396F-47A4D1B949D0}"/>
              </a:ext>
            </a:extLst>
          </p:cNvPr>
          <p:cNvCxnSpPr>
            <a:cxnSpLocks noChangeShapeType="1"/>
            <a:stCxn id="126" idx="3"/>
            <a:endCxn id="114" idx="3"/>
          </p:cNvCxnSpPr>
          <p:nvPr/>
        </p:nvCxnSpPr>
        <p:spPr bwMode="auto">
          <a:xfrm flipV="1">
            <a:off x="5680590" y="6570292"/>
            <a:ext cx="1808410" cy="1670119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138" name="AutoShape 6">
            <a:extLst>
              <a:ext uri="{FF2B5EF4-FFF2-40B4-BE49-F238E27FC236}">
                <a16:creationId xmlns:a16="http://schemas.microsoft.com/office/drawing/2014/main" id="{5B4AB880-95C3-9357-F2C9-8E105A1703A4}"/>
              </a:ext>
            </a:extLst>
          </p:cNvPr>
          <p:cNvCxnSpPr>
            <a:cxnSpLocks noChangeShapeType="1"/>
            <a:stCxn id="126" idx="3"/>
            <a:endCxn id="117" idx="3"/>
          </p:cNvCxnSpPr>
          <p:nvPr/>
        </p:nvCxnSpPr>
        <p:spPr bwMode="auto">
          <a:xfrm flipV="1">
            <a:off x="5680590" y="7075683"/>
            <a:ext cx="1808410" cy="1164728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146" name="AutoShape 6">
            <a:extLst>
              <a:ext uri="{FF2B5EF4-FFF2-40B4-BE49-F238E27FC236}">
                <a16:creationId xmlns:a16="http://schemas.microsoft.com/office/drawing/2014/main" id="{FAB151D0-C268-4F1C-EECF-632D2E8DFD2E}"/>
              </a:ext>
            </a:extLst>
          </p:cNvPr>
          <p:cNvCxnSpPr>
            <a:cxnSpLocks noChangeShapeType="1"/>
            <a:stCxn id="126" idx="3"/>
            <a:endCxn id="111" idx="3"/>
          </p:cNvCxnSpPr>
          <p:nvPr/>
        </p:nvCxnSpPr>
        <p:spPr bwMode="auto">
          <a:xfrm>
            <a:off x="5680590" y="8240411"/>
            <a:ext cx="1808410" cy="26060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sp>
        <p:nvSpPr>
          <p:cNvPr id="160" name="Right Arrow 159">
            <a:extLst>
              <a:ext uri="{FF2B5EF4-FFF2-40B4-BE49-F238E27FC236}">
                <a16:creationId xmlns:a16="http://schemas.microsoft.com/office/drawing/2014/main" id="{5C8A2EBE-94B9-1574-1C02-4E4FFA443C02}"/>
              </a:ext>
            </a:extLst>
          </p:cNvPr>
          <p:cNvSpPr/>
          <p:nvPr/>
        </p:nvSpPr>
        <p:spPr>
          <a:xfrm>
            <a:off x="3584699" y="7022487"/>
            <a:ext cx="1054808" cy="52247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flatten</a:t>
            </a:r>
          </a:p>
        </p:txBody>
      </p:sp>
      <p:pic>
        <p:nvPicPr>
          <p:cNvPr id="164" name="Picture 163">
            <a:extLst>
              <a:ext uri="{FF2B5EF4-FFF2-40B4-BE49-F238E27FC236}">
                <a16:creationId xmlns:a16="http://schemas.microsoft.com/office/drawing/2014/main" id="{A2628AE0-4002-C032-2BFF-DCC93BB5F1EA}"/>
              </a:ext>
            </a:extLst>
          </p:cNvPr>
          <p:cNvPicPr>
            <a:picLocks noChangeAspect="1"/>
          </p:cNvPicPr>
          <p:nvPr/>
        </p:nvPicPr>
        <p:blipFill rotWithShape="1">
          <a:blip r:embed="rId24"/>
          <a:srcRect l="4847" t="80188"/>
          <a:stretch/>
        </p:blipFill>
        <p:spPr>
          <a:xfrm>
            <a:off x="9385534" y="7910622"/>
            <a:ext cx="4126938" cy="1133780"/>
          </a:xfrm>
          <a:prstGeom prst="rect">
            <a:avLst/>
          </a:prstGeom>
        </p:spPr>
      </p:pic>
      <p:pic>
        <p:nvPicPr>
          <p:cNvPr id="165" name="Picture 164">
            <a:extLst>
              <a:ext uri="{FF2B5EF4-FFF2-40B4-BE49-F238E27FC236}">
                <a16:creationId xmlns:a16="http://schemas.microsoft.com/office/drawing/2014/main" id="{EDC5F99D-81B0-0420-B908-CC5035BB5430}"/>
              </a:ext>
            </a:extLst>
          </p:cNvPr>
          <p:cNvPicPr>
            <a:picLocks noChangeAspect="1"/>
          </p:cNvPicPr>
          <p:nvPr/>
        </p:nvPicPr>
        <p:blipFill rotWithShape="1">
          <a:blip r:embed="rId24"/>
          <a:srcRect l="4847" b="81889"/>
          <a:stretch/>
        </p:blipFill>
        <p:spPr>
          <a:xfrm>
            <a:off x="9385534" y="6148068"/>
            <a:ext cx="4126938" cy="103640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71" name="TextBox 170">
                <a:extLst>
                  <a:ext uri="{FF2B5EF4-FFF2-40B4-BE49-F238E27FC236}">
                    <a16:creationId xmlns:a16="http://schemas.microsoft.com/office/drawing/2014/main" id="{A62A9839-43F0-E04C-2135-24477B952F0C}"/>
                  </a:ext>
                </a:extLst>
              </p:cNvPr>
              <p:cNvSpPr txBox="1"/>
              <p:nvPr/>
            </p:nvSpPr>
            <p:spPr>
              <a:xfrm>
                <a:off x="5096074" y="6093063"/>
                <a:ext cx="52333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GB" b="0" dirty="0"/>
              </a:p>
            </p:txBody>
          </p:sp>
        </mc:Choice>
        <mc:Fallback>
          <p:sp>
            <p:nvSpPr>
              <p:cNvPr id="171" name="TextBox 170">
                <a:extLst>
                  <a:ext uri="{FF2B5EF4-FFF2-40B4-BE49-F238E27FC236}">
                    <a16:creationId xmlns:a16="http://schemas.microsoft.com/office/drawing/2014/main" id="{A62A9839-43F0-E04C-2135-24477B952F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6074" y="6093063"/>
                <a:ext cx="523335" cy="369332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E19F4AB3-3E79-A9C5-80F9-BB38653584F3}"/>
              </a:ext>
            </a:extLst>
          </p:cNvPr>
          <p:cNvCxnSpPr>
            <a:cxnSpLocks/>
          </p:cNvCxnSpPr>
          <p:nvPr/>
        </p:nvCxnSpPr>
        <p:spPr>
          <a:xfrm flipH="1" flipV="1">
            <a:off x="7642400" y="7182565"/>
            <a:ext cx="3222" cy="677950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Connector 182">
            <a:extLst>
              <a:ext uri="{FF2B5EF4-FFF2-40B4-BE49-F238E27FC236}">
                <a16:creationId xmlns:a16="http://schemas.microsoft.com/office/drawing/2014/main" id="{37488586-9D21-C437-F1A0-B0410E8662F8}"/>
              </a:ext>
            </a:extLst>
          </p:cNvPr>
          <p:cNvCxnSpPr/>
          <p:nvPr/>
        </p:nvCxnSpPr>
        <p:spPr>
          <a:xfrm>
            <a:off x="9469471" y="7182565"/>
            <a:ext cx="0" cy="742329"/>
          </a:xfrm>
          <a:prstGeom prst="line">
            <a:avLst/>
          </a:prstGeom>
          <a:ln w="127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4" name="Picture 183">
            <a:extLst>
              <a:ext uri="{FF2B5EF4-FFF2-40B4-BE49-F238E27FC236}">
                <a16:creationId xmlns:a16="http://schemas.microsoft.com/office/drawing/2014/main" id="{BDF109DB-93BA-78BA-33FC-91FC3C6CE8EA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948387" y="6557133"/>
            <a:ext cx="1436576" cy="1466505"/>
          </a:xfrm>
          <a:prstGeom prst="rect">
            <a:avLst/>
          </a:prstGeom>
        </p:spPr>
      </p:pic>
      <p:pic>
        <p:nvPicPr>
          <p:cNvPr id="185" name="Picture 184">
            <a:extLst>
              <a:ext uri="{FF2B5EF4-FFF2-40B4-BE49-F238E27FC236}">
                <a16:creationId xmlns:a16="http://schemas.microsoft.com/office/drawing/2014/main" id="{756D39BA-69CE-EBD6-00B1-BE758C2E8FF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976" t="42327" r="88492" b="52339"/>
          <a:stretch/>
        </p:blipFill>
        <p:spPr>
          <a:xfrm>
            <a:off x="4865800" y="6299978"/>
            <a:ext cx="100253" cy="407887"/>
          </a:xfrm>
          <a:prstGeom prst="rect">
            <a:avLst/>
          </a:prstGeom>
        </p:spPr>
      </p:pic>
      <p:sp>
        <p:nvSpPr>
          <p:cNvPr id="186" name="TextBox 185">
            <a:extLst>
              <a:ext uri="{FF2B5EF4-FFF2-40B4-BE49-F238E27FC236}">
                <a16:creationId xmlns:a16="http://schemas.microsoft.com/office/drawing/2014/main" id="{94EB91F3-6DEE-58B2-0C94-0D7168B6B9A0}"/>
              </a:ext>
            </a:extLst>
          </p:cNvPr>
          <p:cNvSpPr txBox="1"/>
          <p:nvPr/>
        </p:nvSpPr>
        <p:spPr>
          <a:xfrm>
            <a:off x="4759481" y="6344897"/>
            <a:ext cx="5233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b="0" dirty="0"/>
          </a:p>
          <a:p>
            <a:r>
              <a:rPr lang="en-GB" b="0" dirty="0"/>
              <a:t>…</a:t>
            </a:r>
          </a:p>
        </p:txBody>
      </p:sp>
      <p:pic>
        <p:nvPicPr>
          <p:cNvPr id="187" name="Picture 186">
            <a:extLst>
              <a:ext uri="{FF2B5EF4-FFF2-40B4-BE49-F238E27FC236}">
                <a16:creationId xmlns:a16="http://schemas.microsoft.com/office/drawing/2014/main" id="{A8D1D48C-0F73-7695-043D-7A777D7423B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976" t="42327" r="88492" b="52339"/>
          <a:stretch/>
        </p:blipFill>
        <p:spPr>
          <a:xfrm>
            <a:off x="4864961" y="7876517"/>
            <a:ext cx="100253" cy="407887"/>
          </a:xfrm>
          <a:prstGeom prst="rect">
            <a:avLst/>
          </a:prstGeom>
        </p:spPr>
      </p:pic>
      <p:sp>
        <p:nvSpPr>
          <p:cNvPr id="188" name="TextBox 187">
            <a:extLst>
              <a:ext uri="{FF2B5EF4-FFF2-40B4-BE49-F238E27FC236}">
                <a16:creationId xmlns:a16="http://schemas.microsoft.com/office/drawing/2014/main" id="{BD8B725C-ED5C-E9C1-787D-1BDEAA00FDC0}"/>
              </a:ext>
            </a:extLst>
          </p:cNvPr>
          <p:cNvSpPr txBox="1"/>
          <p:nvPr/>
        </p:nvSpPr>
        <p:spPr>
          <a:xfrm>
            <a:off x="4699481" y="7207281"/>
            <a:ext cx="5233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0" dirty="0"/>
              <a:t> </a:t>
            </a:r>
          </a:p>
          <a:p>
            <a:r>
              <a:rPr lang="en-GB" b="0" dirty="0"/>
              <a:t> …</a:t>
            </a:r>
          </a:p>
        </p:txBody>
      </p:sp>
      <p:pic>
        <p:nvPicPr>
          <p:cNvPr id="189" name="Picture 188">
            <a:extLst>
              <a:ext uri="{FF2B5EF4-FFF2-40B4-BE49-F238E27FC236}">
                <a16:creationId xmlns:a16="http://schemas.microsoft.com/office/drawing/2014/main" id="{597DEA62-45ED-F970-1295-F5A691D61291}"/>
              </a:ext>
            </a:extLst>
          </p:cNvPr>
          <p:cNvPicPr>
            <a:picLocks noChangeAspect="1"/>
          </p:cNvPicPr>
          <p:nvPr/>
        </p:nvPicPr>
        <p:blipFill rotWithShape="1">
          <a:blip r:embed="rId27"/>
          <a:srcRect l="10781" t="19599" r="14123" b="26888"/>
          <a:stretch/>
        </p:blipFill>
        <p:spPr>
          <a:xfrm>
            <a:off x="4867401" y="6977883"/>
            <a:ext cx="95371" cy="61168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90" name="TextBox 189">
                <a:extLst>
                  <a:ext uri="{FF2B5EF4-FFF2-40B4-BE49-F238E27FC236}">
                    <a16:creationId xmlns:a16="http://schemas.microsoft.com/office/drawing/2014/main" id="{30F529A7-8B85-7B68-C688-0AE1A545241C}"/>
                  </a:ext>
                </a:extLst>
              </p:cNvPr>
              <p:cNvSpPr txBox="1"/>
              <p:nvPr/>
            </p:nvSpPr>
            <p:spPr>
              <a:xfrm>
                <a:off x="9647947" y="1290904"/>
                <a:ext cx="1134682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1.83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−18</m:t>
                          </m:r>
                        </m:sup>
                      </m:sSup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190" name="TextBox 189">
                <a:extLst>
                  <a:ext uri="{FF2B5EF4-FFF2-40B4-BE49-F238E27FC236}">
                    <a16:creationId xmlns:a16="http://schemas.microsoft.com/office/drawing/2014/main" id="{30F529A7-8B85-7B68-C688-0AE1A54524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47947" y="1290904"/>
                <a:ext cx="1134682" cy="307777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1" name="TextBox 190">
                <a:extLst>
                  <a:ext uri="{FF2B5EF4-FFF2-40B4-BE49-F238E27FC236}">
                    <a16:creationId xmlns:a16="http://schemas.microsoft.com/office/drawing/2014/main" id="{2399D134-33FC-944A-9E50-C9D93B66A025}"/>
                  </a:ext>
                </a:extLst>
              </p:cNvPr>
              <p:cNvSpPr txBox="1"/>
              <p:nvPr/>
            </p:nvSpPr>
            <p:spPr>
              <a:xfrm>
                <a:off x="9647947" y="1787679"/>
                <a:ext cx="1134682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5.37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−10</m:t>
                          </m:r>
                        </m:sup>
                      </m:sSup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191" name="TextBox 190">
                <a:extLst>
                  <a:ext uri="{FF2B5EF4-FFF2-40B4-BE49-F238E27FC236}">
                    <a16:creationId xmlns:a16="http://schemas.microsoft.com/office/drawing/2014/main" id="{2399D134-33FC-944A-9E50-C9D93B66A0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47947" y="1787679"/>
                <a:ext cx="1134682" cy="307777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2" name="TextBox 191">
                <a:extLst>
                  <a:ext uri="{FF2B5EF4-FFF2-40B4-BE49-F238E27FC236}">
                    <a16:creationId xmlns:a16="http://schemas.microsoft.com/office/drawing/2014/main" id="{4F89A832-945A-49F8-F5AB-6344ADC10935}"/>
                  </a:ext>
                </a:extLst>
              </p:cNvPr>
              <p:cNvSpPr txBox="1"/>
              <p:nvPr/>
            </p:nvSpPr>
            <p:spPr>
              <a:xfrm>
                <a:off x="9647947" y="2299428"/>
                <a:ext cx="1134682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7.29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−10</m:t>
                          </m:r>
                        </m:sup>
                      </m:sSup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192" name="TextBox 191">
                <a:extLst>
                  <a:ext uri="{FF2B5EF4-FFF2-40B4-BE49-F238E27FC236}">
                    <a16:creationId xmlns:a16="http://schemas.microsoft.com/office/drawing/2014/main" id="{4F89A832-945A-49F8-F5AB-6344ADC109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47947" y="2299428"/>
                <a:ext cx="1134682" cy="307777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4" name="TextBox 193">
                <a:extLst>
                  <a:ext uri="{FF2B5EF4-FFF2-40B4-BE49-F238E27FC236}">
                    <a16:creationId xmlns:a16="http://schemas.microsoft.com/office/drawing/2014/main" id="{13BF86BC-7A99-6098-E3E8-C4CE5DBF6335}"/>
                  </a:ext>
                </a:extLst>
              </p:cNvPr>
              <p:cNvSpPr txBox="1"/>
              <p:nvPr/>
            </p:nvSpPr>
            <p:spPr>
              <a:xfrm>
                <a:off x="9647947" y="2810088"/>
                <a:ext cx="1134682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2.27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−13</m:t>
                          </m:r>
                        </m:sup>
                      </m:sSup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194" name="TextBox 193">
                <a:extLst>
                  <a:ext uri="{FF2B5EF4-FFF2-40B4-BE49-F238E27FC236}">
                    <a16:creationId xmlns:a16="http://schemas.microsoft.com/office/drawing/2014/main" id="{13BF86BC-7A99-6098-E3E8-C4CE5DBF63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47947" y="2810088"/>
                <a:ext cx="1134682" cy="307777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5" name="TextBox 194">
                <a:extLst>
                  <a:ext uri="{FF2B5EF4-FFF2-40B4-BE49-F238E27FC236}">
                    <a16:creationId xmlns:a16="http://schemas.microsoft.com/office/drawing/2014/main" id="{61ED59C2-29C5-82CB-472A-0CC4EA96A394}"/>
                  </a:ext>
                </a:extLst>
              </p:cNvPr>
              <p:cNvSpPr txBox="1"/>
              <p:nvPr/>
            </p:nvSpPr>
            <p:spPr>
              <a:xfrm>
                <a:off x="9647947" y="3327050"/>
                <a:ext cx="1134682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1400" i="1" smtClean="0">
                          <a:latin typeface="Cambria Math" panose="02040503050406030204" pitchFamily="18" charset="0"/>
                        </a:rPr>
                        <m:t>9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.28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−06</m:t>
                          </m:r>
                        </m:sup>
                      </m:sSup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195" name="TextBox 194">
                <a:extLst>
                  <a:ext uri="{FF2B5EF4-FFF2-40B4-BE49-F238E27FC236}">
                    <a16:creationId xmlns:a16="http://schemas.microsoft.com/office/drawing/2014/main" id="{61ED59C2-29C5-82CB-472A-0CC4EA96A3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47947" y="3327050"/>
                <a:ext cx="1134682" cy="307777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7" name="TextBox 196">
                <a:extLst>
                  <a:ext uri="{FF2B5EF4-FFF2-40B4-BE49-F238E27FC236}">
                    <a16:creationId xmlns:a16="http://schemas.microsoft.com/office/drawing/2014/main" id="{5E16B92D-D52B-4271-6CF9-7CA2F9D5A430}"/>
                  </a:ext>
                </a:extLst>
              </p:cNvPr>
              <p:cNvSpPr txBox="1"/>
              <p:nvPr/>
            </p:nvSpPr>
            <p:spPr>
              <a:xfrm>
                <a:off x="9647947" y="3812922"/>
                <a:ext cx="1134682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1400" i="1" smtClean="0">
                          <a:latin typeface="Cambria Math" panose="02040503050406030204" pitchFamily="18" charset="0"/>
                        </a:rPr>
                        <m:t>9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.28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−10</m:t>
                          </m:r>
                        </m:sup>
                      </m:sSup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197" name="TextBox 196">
                <a:extLst>
                  <a:ext uri="{FF2B5EF4-FFF2-40B4-BE49-F238E27FC236}">
                    <a16:creationId xmlns:a16="http://schemas.microsoft.com/office/drawing/2014/main" id="{5E16B92D-D52B-4271-6CF9-7CA2F9D5A4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47947" y="3812922"/>
                <a:ext cx="1134682" cy="307777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9" name="TextBox 198">
                <a:extLst>
                  <a:ext uri="{FF2B5EF4-FFF2-40B4-BE49-F238E27FC236}">
                    <a16:creationId xmlns:a16="http://schemas.microsoft.com/office/drawing/2014/main" id="{73859A36-9CB8-3C36-F706-6840DB6BC33D}"/>
                  </a:ext>
                </a:extLst>
              </p:cNvPr>
              <p:cNvSpPr txBox="1"/>
              <p:nvPr/>
            </p:nvSpPr>
            <p:spPr>
              <a:xfrm>
                <a:off x="9647947" y="4350891"/>
                <a:ext cx="1134682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140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.54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−09</m:t>
                          </m:r>
                        </m:sup>
                      </m:sSup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199" name="TextBox 198">
                <a:extLst>
                  <a:ext uri="{FF2B5EF4-FFF2-40B4-BE49-F238E27FC236}">
                    <a16:creationId xmlns:a16="http://schemas.microsoft.com/office/drawing/2014/main" id="{73859A36-9CB8-3C36-F706-6840DB6BC3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47947" y="4350891"/>
                <a:ext cx="1134682" cy="307777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3" name="TextBox 202">
                <a:extLst>
                  <a:ext uri="{FF2B5EF4-FFF2-40B4-BE49-F238E27FC236}">
                    <a16:creationId xmlns:a16="http://schemas.microsoft.com/office/drawing/2014/main" id="{436D02A5-DA1D-524B-CC88-63C343325572}"/>
                  </a:ext>
                </a:extLst>
              </p:cNvPr>
              <p:cNvSpPr txBox="1"/>
              <p:nvPr/>
            </p:nvSpPr>
            <p:spPr>
              <a:xfrm>
                <a:off x="9647947" y="4848411"/>
                <a:ext cx="1134682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1400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.90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−08</m:t>
                          </m:r>
                        </m:sup>
                      </m:sSup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203" name="TextBox 202">
                <a:extLst>
                  <a:ext uri="{FF2B5EF4-FFF2-40B4-BE49-F238E27FC236}">
                    <a16:creationId xmlns:a16="http://schemas.microsoft.com/office/drawing/2014/main" id="{436D02A5-DA1D-524B-CC88-63C3433255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47947" y="4848411"/>
                <a:ext cx="1134682" cy="307777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5" name="TextBox 204">
                <a:extLst>
                  <a:ext uri="{FF2B5EF4-FFF2-40B4-BE49-F238E27FC236}">
                    <a16:creationId xmlns:a16="http://schemas.microsoft.com/office/drawing/2014/main" id="{8C9D3FD6-D436-9B34-4897-3E7E0F3A547E}"/>
                  </a:ext>
                </a:extLst>
              </p:cNvPr>
              <p:cNvSpPr txBox="1"/>
              <p:nvPr/>
            </p:nvSpPr>
            <p:spPr>
              <a:xfrm>
                <a:off x="9647947" y="5345186"/>
                <a:ext cx="1134682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140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.31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−12</m:t>
                          </m:r>
                        </m:sup>
                      </m:sSup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205" name="TextBox 204">
                <a:extLst>
                  <a:ext uri="{FF2B5EF4-FFF2-40B4-BE49-F238E27FC236}">
                    <a16:creationId xmlns:a16="http://schemas.microsoft.com/office/drawing/2014/main" id="{8C9D3FD6-D436-9B34-4897-3E7E0F3A54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47947" y="5345186"/>
                <a:ext cx="1134682" cy="307777"/>
              </a:xfrm>
              <a:prstGeom prst="rect">
                <a:avLst/>
              </a:prstGeom>
              <a:blipFill>
                <a:blip r:embed="rId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6" name="TextBox 205">
                <a:extLst>
                  <a:ext uri="{FF2B5EF4-FFF2-40B4-BE49-F238E27FC236}">
                    <a16:creationId xmlns:a16="http://schemas.microsoft.com/office/drawing/2014/main" id="{6EDFCE76-82BD-AFFE-04ED-198A078EB7FB}"/>
                  </a:ext>
                </a:extLst>
              </p:cNvPr>
              <p:cNvSpPr txBox="1"/>
              <p:nvPr/>
            </p:nvSpPr>
            <p:spPr>
              <a:xfrm>
                <a:off x="9671136" y="778841"/>
                <a:ext cx="113468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1.00</m:t>
                      </m:r>
                      <m:r>
                        <a:rPr lang="en-GB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GB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GB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+00</m:t>
                          </m:r>
                        </m:sup>
                      </m:sSup>
                    </m:oMath>
                  </m:oMathPara>
                </a14:m>
                <a:endParaRPr lang="en-US" sz="14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206" name="TextBox 205">
                <a:extLst>
                  <a:ext uri="{FF2B5EF4-FFF2-40B4-BE49-F238E27FC236}">
                    <a16:creationId xmlns:a16="http://schemas.microsoft.com/office/drawing/2014/main" id="{6EDFCE76-82BD-AFFE-04ED-198A078EB7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71136" y="778841"/>
                <a:ext cx="1134682" cy="307777"/>
              </a:xfrm>
              <a:prstGeom prst="rect">
                <a:avLst/>
              </a:prstGeom>
              <a:blipFill>
                <a:blip r:embed="rId3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7" name="TextBox 206">
                <a:extLst>
                  <a:ext uri="{FF2B5EF4-FFF2-40B4-BE49-F238E27FC236}">
                    <a16:creationId xmlns:a16="http://schemas.microsoft.com/office/drawing/2014/main" id="{B4D28269-696B-1DA2-92CC-FE6F192D4C1F}"/>
                  </a:ext>
                </a:extLst>
              </p:cNvPr>
              <p:cNvSpPr txBox="1"/>
              <p:nvPr/>
            </p:nvSpPr>
            <p:spPr>
              <a:xfrm>
                <a:off x="10168635" y="2304641"/>
                <a:ext cx="113468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1.00</m:t>
                      </m:r>
                      <m:r>
                        <a:rPr lang="en-GB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GB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GB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00</m:t>
                          </m:r>
                        </m:sup>
                      </m:sSup>
                    </m:oMath>
                  </m:oMathPara>
                </a14:m>
                <a:endParaRPr lang="en-US" sz="14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207" name="TextBox 206">
                <a:extLst>
                  <a:ext uri="{FF2B5EF4-FFF2-40B4-BE49-F238E27FC236}">
                    <a16:creationId xmlns:a16="http://schemas.microsoft.com/office/drawing/2014/main" id="{B4D28269-696B-1DA2-92CC-FE6F192D4C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68635" y="2304641"/>
                <a:ext cx="1134682" cy="307777"/>
              </a:xfrm>
              <a:prstGeom prst="rect">
                <a:avLst/>
              </a:prstGeom>
              <a:blipFill>
                <a:blip r:embed="rId3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8" name="TextBox 207">
                <a:extLst>
                  <a:ext uri="{FF2B5EF4-FFF2-40B4-BE49-F238E27FC236}">
                    <a16:creationId xmlns:a16="http://schemas.microsoft.com/office/drawing/2014/main" id="{4D6BE4A6-1123-2746-F5A2-7530371041C0}"/>
                  </a:ext>
                </a:extLst>
              </p:cNvPr>
              <p:cNvSpPr txBox="1"/>
              <p:nvPr/>
            </p:nvSpPr>
            <p:spPr>
              <a:xfrm>
                <a:off x="9671136" y="6741095"/>
                <a:ext cx="113468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1.00</m:t>
                      </m:r>
                      <m:r>
                        <a:rPr lang="en-GB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GB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GB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+00</m:t>
                          </m:r>
                        </m:sup>
                      </m:sSup>
                    </m:oMath>
                  </m:oMathPara>
                </a14:m>
                <a:endParaRPr lang="en-US" sz="14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208" name="TextBox 207">
                <a:extLst>
                  <a:ext uri="{FF2B5EF4-FFF2-40B4-BE49-F238E27FC236}">
                    <a16:creationId xmlns:a16="http://schemas.microsoft.com/office/drawing/2014/main" id="{4D6BE4A6-1123-2746-F5A2-7530371041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71136" y="6741095"/>
                <a:ext cx="1134682" cy="307777"/>
              </a:xfrm>
              <a:prstGeom prst="rect">
                <a:avLst/>
              </a:prstGeom>
              <a:blipFill>
                <a:blip r:embed="rId3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9" name="TextBox 208">
                <a:extLst>
                  <a:ext uri="{FF2B5EF4-FFF2-40B4-BE49-F238E27FC236}">
                    <a16:creationId xmlns:a16="http://schemas.microsoft.com/office/drawing/2014/main" id="{DD307D23-F602-0D0A-A468-FA168A0EC366}"/>
                  </a:ext>
                </a:extLst>
              </p:cNvPr>
              <p:cNvSpPr txBox="1"/>
              <p:nvPr/>
            </p:nvSpPr>
            <p:spPr>
              <a:xfrm>
                <a:off x="9671136" y="6222801"/>
                <a:ext cx="1134682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1400" i="1" smtClean="0">
                          <a:latin typeface="Cambria Math" panose="02040503050406030204" pitchFamily="18" charset="0"/>
                        </a:rPr>
                        <m:t>7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.97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−08</m:t>
                          </m:r>
                        </m:sup>
                      </m:sSup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209" name="TextBox 208">
                <a:extLst>
                  <a:ext uri="{FF2B5EF4-FFF2-40B4-BE49-F238E27FC236}">
                    <a16:creationId xmlns:a16="http://schemas.microsoft.com/office/drawing/2014/main" id="{DD307D23-F602-0D0A-A468-FA168A0EC3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71136" y="6222801"/>
                <a:ext cx="1134682" cy="307777"/>
              </a:xfrm>
              <a:prstGeom prst="rect">
                <a:avLst/>
              </a:prstGeom>
              <a:blipFill>
                <a:blip r:embed="rId4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0" name="TextBox 209">
                <a:extLst>
                  <a:ext uri="{FF2B5EF4-FFF2-40B4-BE49-F238E27FC236}">
                    <a16:creationId xmlns:a16="http://schemas.microsoft.com/office/drawing/2014/main" id="{FDC72136-4827-E2B7-AD7A-421DF525B6E1}"/>
                  </a:ext>
                </a:extLst>
              </p:cNvPr>
              <p:cNvSpPr txBox="1"/>
              <p:nvPr/>
            </p:nvSpPr>
            <p:spPr>
              <a:xfrm>
                <a:off x="9671136" y="7932634"/>
                <a:ext cx="1134682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1400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.37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−09</m:t>
                          </m:r>
                        </m:sup>
                      </m:sSup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210" name="TextBox 209">
                <a:extLst>
                  <a:ext uri="{FF2B5EF4-FFF2-40B4-BE49-F238E27FC236}">
                    <a16:creationId xmlns:a16="http://schemas.microsoft.com/office/drawing/2014/main" id="{FDC72136-4827-E2B7-AD7A-421DF525B6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71136" y="7932634"/>
                <a:ext cx="1134682" cy="307777"/>
              </a:xfrm>
              <a:prstGeom prst="rect">
                <a:avLst/>
              </a:prstGeom>
              <a:blipFill>
                <a:blip r:embed="rId4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 descr="A number in a black box&#10;&#10;Description automatically generated">
            <a:extLst>
              <a:ext uri="{FF2B5EF4-FFF2-40B4-BE49-F238E27FC236}">
                <a16:creationId xmlns:a16="http://schemas.microsoft.com/office/drawing/2014/main" id="{FBD2FD2B-D69D-DAF4-A81C-6EA381DE1798}"/>
              </a:ext>
            </a:extLst>
          </p:cNvPr>
          <p:cNvPicPr>
            <a:picLocks noChangeAspect="1"/>
          </p:cNvPicPr>
          <p:nvPr/>
        </p:nvPicPr>
        <p:blipFill rotWithShape="1">
          <a:blip r:embed="rId42"/>
          <a:srcRect l="12497" t="52608" r="73174" b="9973"/>
          <a:stretch/>
        </p:blipFill>
        <p:spPr>
          <a:xfrm>
            <a:off x="7988833" y="10407524"/>
            <a:ext cx="1113781" cy="1163346"/>
          </a:xfrm>
          <a:prstGeom prst="rect">
            <a:avLst/>
          </a:prstGeom>
        </p:spPr>
      </p:pic>
      <p:sp>
        <p:nvSpPr>
          <p:cNvPr id="14" name="Right Arrow 13">
            <a:extLst>
              <a:ext uri="{FF2B5EF4-FFF2-40B4-BE49-F238E27FC236}">
                <a16:creationId xmlns:a16="http://schemas.microsoft.com/office/drawing/2014/main" id="{CAEB8F83-AD3A-EE7E-5ACB-6B5AD069FB10}"/>
              </a:ext>
            </a:extLst>
          </p:cNvPr>
          <p:cNvSpPr/>
          <p:nvPr/>
        </p:nvSpPr>
        <p:spPr>
          <a:xfrm>
            <a:off x="9467795" y="10727959"/>
            <a:ext cx="1054808" cy="52247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</a:t>
            </a:r>
          </a:p>
        </p:txBody>
      </p:sp>
      <p:pic>
        <p:nvPicPr>
          <p:cNvPr id="15" name="Picture 14" descr="A number in a black box&#10;&#10;Description automatically generated">
            <a:extLst>
              <a:ext uri="{FF2B5EF4-FFF2-40B4-BE49-F238E27FC236}">
                <a16:creationId xmlns:a16="http://schemas.microsoft.com/office/drawing/2014/main" id="{6E8E9E61-E4E0-A10F-2232-BE3966864123}"/>
              </a:ext>
            </a:extLst>
          </p:cNvPr>
          <p:cNvPicPr>
            <a:picLocks noChangeAspect="1"/>
          </p:cNvPicPr>
          <p:nvPr/>
        </p:nvPicPr>
        <p:blipFill rotWithShape="1">
          <a:blip r:embed="rId42"/>
          <a:srcRect l="43124" t="11096" r="41392" b="50538"/>
          <a:stretch/>
        </p:blipFill>
        <p:spPr>
          <a:xfrm>
            <a:off x="1994620" y="10394077"/>
            <a:ext cx="1203529" cy="1192803"/>
          </a:xfrm>
          <a:prstGeom prst="rect">
            <a:avLst/>
          </a:prstGeom>
        </p:spPr>
      </p:pic>
      <p:sp>
        <p:nvSpPr>
          <p:cNvPr id="22" name="Right Arrow 21">
            <a:extLst>
              <a:ext uri="{FF2B5EF4-FFF2-40B4-BE49-F238E27FC236}">
                <a16:creationId xmlns:a16="http://schemas.microsoft.com/office/drawing/2014/main" id="{0337EF86-DD33-D355-543B-52A0482673D1}"/>
              </a:ext>
            </a:extLst>
          </p:cNvPr>
          <p:cNvSpPr/>
          <p:nvPr/>
        </p:nvSpPr>
        <p:spPr>
          <a:xfrm>
            <a:off x="3568904" y="10710478"/>
            <a:ext cx="1054808" cy="52247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</a:t>
            </a:r>
          </a:p>
        </p:txBody>
      </p:sp>
      <p:pic>
        <p:nvPicPr>
          <p:cNvPr id="36" name="Picture 35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86296D2C-6F17-22B2-7CF7-668374F2637A}"/>
              </a:ext>
            </a:extLst>
          </p:cNvPr>
          <p:cNvPicPr>
            <a:picLocks noChangeAspect="1"/>
          </p:cNvPicPr>
          <p:nvPr/>
        </p:nvPicPr>
        <p:blipFill rotWithShape="1">
          <a:blip r:embed="rId43"/>
          <a:srcRect t="4753"/>
          <a:stretch/>
        </p:blipFill>
        <p:spPr>
          <a:xfrm>
            <a:off x="10676023" y="9556779"/>
            <a:ext cx="2832100" cy="3241836"/>
          </a:xfrm>
          <a:prstGeom prst="rect">
            <a:avLst/>
          </a:prstGeom>
        </p:spPr>
      </p:pic>
      <p:pic>
        <p:nvPicPr>
          <p:cNvPr id="38" name="Picture 37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97BC1CD4-751B-59EE-2D92-1905CB5389F9}"/>
              </a:ext>
            </a:extLst>
          </p:cNvPr>
          <p:cNvPicPr>
            <a:picLocks noChangeAspect="1"/>
          </p:cNvPicPr>
          <p:nvPr/>
        </p:nvPicPr>
        <p:blipFill rotWithShape="1">
          <a:blip r:embed="rId44"/>
          <a:srcRect t="4714"/>
          <a:stretch/>
        </p:blipFill>
        <p:spPr>
          <a:xfrm>
            <a:off x="4796993" y="9555463"/>
            <a:ext cx="2832100" cy="3243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963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50">
            <a:extLst>
              <a:ext uri="{FF2B5EF4-FFF2-40B4-BE49-F238E27FC236}">
                <a16:creationId xmlns:a16="http://schemas.microsoft.com/office/drawing/2014/main" id="{693B1CCC-48C2-24EC-59AD-5168F946A5A1}"/>
              </a:ext>
            </a:extLst>
          </p:cNvPr>
          <p:cNvSpPr/>
          <p:nvPr/>
        </p:nvSpPr>
        <p:spPr>
          <a:xfrm>
            <a:off x="3571417" y="9840999"/>
            <a:ext cx="2175026" cy="114829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rapezium 52">
            <a:extLst>
              <a:ext uri="{FF2B5EF4-FFF2-40B4-BE49-F238E27FC236}">
                <a16:creationId xmlns:a16="http://schemas.microsoft.com/office/drawing/2014/main" id="{5C0A1AA6-BB8D-343D-7159-6E0C24969F01}"/>
              </a:ext>
            </a:extLst>
          </p:cNvPr>
          <p:cNvSpPr/>
          <p:nvPr/>
        </p:nvSpPr>
        <p:spPr>
          <a:xfrm>
            <a:off x="10256263" y="11083123"/>
            <a:ext cx="1967224" cy="1033683"/>
          </a:xfrm>
          <a:prstGeom prst="trapezoid">
            <a:avLst>
              <a:gd name="adj" fmla="val 50874"/>
            </a:avLst>
          </a:prstGeom>
          <a:noFill/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F8E3FE61-F257-CB74-11BC-495B0057199F}"/>
              </a:ext>
            </a:extLst>
          </p:cNvPr>
          <p:cNvSpPr/>
          <p:nvPr/>
        </p:nvSpPr>
        <p:spPr>
          <a:xfrm>
            <a:off x="5757621" y="11010208"/>
            <a:ext cx="2175026" cy="114829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rapezium 54">
            <a:extLst>
              <a:ext uri="{FF2B5EF4-FFF2-40B4-BE49-F238E27FC236}">
                <a16:creationId xmlns:a16="http://schemas.microsoft.com/office/drawing/2014/main" id="{914B1B09-A161-4C8C-B80E-930BD9BB1AB3}"/>
              </a:ext>
            </a:extLst>
          </p:cNvPr>
          <p:cNvSpPr/>
          <p:nvPr/>
        </p:nvSpPr>
        <p:spPr>
          <a:xfrm rot="10800000">
            <a:off x="11974792" y="11085288"/>
            <a:ext cx="1967224" cy="1033683"/>
          </a:xfrm>
          <a:prstGeom prst="trapezoid">
            <a:avLst>
              <a:gd name="adj" fmla="val 50874"/>
            </a:avLst>
          </a:prstGeom>
          <a:noFill/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rapezium 61">
            <a:extLst>
              <a:ext uri="{FF2B5EF4-FFF2-40B4-BE49-F238E27FC236}">
                <a16:creationId xmlns:a16="http://schemas.microsoft.com/office/drawing/2014/main" id="{8142C8C2-4381-D6B6-172D-412F99751F7F}"/>
              </a:ext>
            </a:extLst>
          </p:cNvPr>
          <p:cNvSpPr/>
          <p:nvPr/>
        </p:nvSpPr>
        <p:spPr>
          <a:xfrm>
            <a:off x="3675318" y="7571646"/>
            <a:ext cx="1967224" cy="1033683"/>
          </a:xfrm>
          <a:prstGeom prst="trapezoid">
            <a:avLst>
              <a:gd name="adj" fmla="val 50874"/>
            </a:avLst>
          </a:prstGeom>
          <a:noFill/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rapezium 62">
            <a:extLst>
              <a:ext uri="{FF2B5EF4-FFF2-40B4-BE49-F238E27FC236}">
                <a16:creationId xmlns:a16="http://schemas.microsoft.com/office/drawing/2014/main" id="{4B9CB967-FF9D-13E8-D0FF-EF1129501894}"/>
              </a:ext>
            </a:extLst>
          </p:cNvPr>
          <p:cNvSpPr/>
          <p:nvPr/>
        </p:nvSpPr>
        <p:spPr>
          <a:xfrm rot="10800000">
            <a:off x="3675318" y="6371762"/>
            <a:ext cx="1967224" cy="1033683"/>
          </a:xfrm>
          <a:prstGeom prst="trapezoid">
            <a:avLst>
              <a:gd name="adj" fmla="val 50874"/>
            </a:avLst>
          </a:prstGeom>
          <a:noFill/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Freeform 76">
            <a:extLst>
              <a:ext uri="{FF2B5EF4-FFF2-40B4-BE49-F238E27FC236}">
                <a16:creationId xmlns:a16="http://schemas.microsoft.com/office/drawing/2014/main" id="{B0BC19C5-DF6E-A99B-22F9-A2545EC033EA}"/>
              </a:ext>
            </a:extLst>
          </p:cNvPr>
          <p:cNvSpPr/>
          <p:nvPr/>
        </p:nvSpPr>
        <p:spPr>
          <a:xfrm rot="18900000" flipH="1">
            <a:off x="6144686" y="6390011"/>
            <a:ext cx="841212" cy="841212"/>
          </a:xfrm>
          <a:custGeom>
            <a:avLst/>
            <a:gdLst>
              <a:gd name="connsiteX0" fmla="*/ 420619 w 841212"/>
              <a:gd name="connsiteY0" fmla="*/ 503190 h 841212"/>
              <a:gd name="connsiteX1" fmla="*/ 588232 w 841212"/>
              <a:gd name="connsiteY1" fmla="*/ 670749 h 841212"/>
              <a:gd name="connsiteX2" fmla="*/ 573588 w 841212"/>
              <a:gd name="connsiteY2" fmla="*/ 679200 h 841212"/>
              <a:gd name="connsiteX3" fmla="*/ 544350 w 841212"/>
              <a:gd name="connsiteY3" fmla="*/ 695272 h 841212"/>
              <a:gd name="connsiteX4" fmla="*/ 525416 w 841212"/>
              <a:gd name="connsiteY4" fmla="*/ 702216 h 841212"/>
              <a:gd name="connsiteX5" fmla="*/ 495766 w 841212"/>
              <a:gd name="connsiteY5" fmla="*/ 712305 h 841212"/>
              <a:gd name="connsiteX6" fmla="*/ 488701 w 841212"/>
              <a:gd name="connsiteY6" fmla="*/ 713605 h 841212"/>
              <a:gd name="connsiteX7" fmla="*/ 419826 w 841212"/>
              <a:gd name="connsiteY7" fmla="*/ 718563 h 841212"/>
              <a:gd name="connsiteX8" fmla="*/ 354578 w 841212"/>
              <a:gd name="connsiteY8" fmla="*/ 713876 h 841212"/>
              <a:gd name="connsiteX9" fmla="*/ 344107 w 841212"/>
              <a:gd name="connsiteY9" fmla="*/ 711955 h 841212"/>
              <a:gd name="connsiteX10" fmla="*/ 323519 w 841212"/>
              <a:gd name="connsiteY10" fmla="*/ 704945 h 841212"/>
              <a:gd name="connsiteX11" fmla="*/ 295963 w 841212"/>
              <a:gd name="connsiteY11" fmla="*/ 694861 h 841212"/>
              <a:gd name="connsiteX12" fmla="*/ 272875 w 841212"/>
              <a:gd name="connsiteY12" fmla="*/ 682159 h 841212"/>
              <a:gd name="connsiteX13" fmla="*/ 253096 w 841212"/>
              <a:gd name="connsiteY13" fmla="*/ 670768 h 841212"/>
              <a:gd name="connsiteX14" fmla="*/ 670749 w 841212"/>
              <a:gd name="connsiteY14" fmla="*/ 252980 h 841212"/>
              <a:gd name="connsiteX15" fmla="*/ 679185 w 841212"/>
              <a:gd name="connsiteY15" fmla="*/ 267597 h 841212"/>
              <a:gd name="connsiteX16" fmla="*/ 695273 w 841212"/>
              <a:gd name="connsiteY16" fmla="*/ 296864 h 841212"/>
              <a:gd name="connsiteX17" fmla="*/ 702210 w 841212"/>
              <a:gd name="connsiteY17" fmla="*/ 315779 h 841212"/>
              <a:gd name="connsiteX18" fmla="*/ 712305 w 841212"/>
              <a:gd name="connsiteY18" fmla="*/ 345448 h 841212"/>
              <a:gd name="connsiteX19" fmla="*/ 713605 w 841212"/>
              <a:gd name="connsiteY19" fmla="*/ 352509 h 841212"/>
              <a:gd name="connsiteX20" fmla="*/ 718563 w 841212"/>
              <a:gd name="connsiteY20" fmla="*/ 421386 h 841212"/>
              <a:gd name="connsiteX21" fmla="*/ 713876 w 841212"/>
              <a:gd name="connsiteY21" fmla="*/ 486633 h 841212"/>
              <a:gd name="connsiteX22" fmla="*/ 711955 w 841212"/>
              <a:gd name="connsiteY22" fmla="*/ 497103 h 841212"/>
              <a:gd name="connsiteX23" fmla="*/ 704942 w 841212"/>
              <a:gd name="connsiteY23" fmla="*/ 517701 h 841212"/>
              <a:gd name="connsiteX24" fmla="*/ 694861 w 841212"/>
              <a:gd name="connsiteY24" fmla="*/ 545247 h 841212"/>
              <a:gd name="connsiteX25" fmla="*/ 682150 w 841212"/>
              <a:gd name="connsiteY25" fmla="*/ 568351 h 841212"/>
              <a:gd name="connsiteX26" fmla="*/ 670768 w 841212"/>
              <a:gd name="connsiteY26" fmla="*/ 588115 h 841212"/>
              <a:gd name="connsiteX27" fmla="*/ 503191 w 841212"/>
              <a:gd name="connsiteY27" fmla="*/ 420592 h 841212"/>
              <a:gd name="connsiteX28" fmla="*/ 170444 w 841212"/>
              <a:gd name="connsiteY28" fmla="*/ 253096 h 841212"/>
              <a:gd name="connsiteX29" fmla="*/ 338021 w 841212"/>
              <a:gd name="connsiteY29" fmla="*/ 420619 h 841212"/>
              <a:gd name="connsiteX30" fmla="*/ 170463 w 841212"/>
              <a:gd name="connsiteY30" fmla="*/ 588231 h 841212"/>
              <a:gd name="connsiteX31" fmla="*/ 161978 w 841212"/>
              <a:gd name="connsiteY31" fmla="*/ 573529 h 841212"/>
              <a:gd name="connsiteX32" fmla="*/ 145944 w 841212"/>
              <a:gd name="connsiteY32" fmla="*/ 544360 h 841212"/>
              <a:gd name="connsiteX33" fmla="*/ 138973 w 841212"/>
              <a:gd name="connsiteY33" fmla="*/ 525353 h 841212"/>
              <a:gd name="connsiteX34" fmla="*/ 128910 w 841212"/>
              <a:gd name="connsiteY34" fmla="*/ 495777 h 841212"/>
              <a:gd name="connsiteX35" fmla="*/ 127605 w 841212"/>
              <a:gd name="connsiteY35" fmla="*/ 488686 h 841212"/>
              <a:gd name="connsiteX36" fmla="*/ 122648 w 841212"/>
              <a:gd name="connsiteY36" fmla="*/ 419837 h 841212"/>
              <a:gd name="connsiteX37" fmla="*/ 127337 w 841212"/>
              <a:gd name="connsiteY37" fmla="*/ 354566 h 841212"/>
              <a:gd name="connsiteX38" fmla="*/ 129255 w 841212"/>
              <a:gd name="connsiteY38" fmla="*/ 344116 h 841212"/>
              <a:gd name="connsiteX39" fmla="*/ 136283 w 841212"/>
              <a:gd name="connsiteY39" fmla="*/ 323470 h 841212"/>
              <a:gd name="connsiteX40" fmla="*/ 146348 w 841212"/>
              <a:gd name="connsiteY40" fmla="*/ 295969 h 841212"/>
              <a:gd name="connsiteX41" fmla="*/ 159077 w 841212"/>
              <a:gd name="connsiteY41" fmla="*/ 272833 h 841212"/>
              <a:gd name="connsiteX42" fmla="*/ 252981 w 841212"/>
              <a:gd name="connsiteY42" fmla="*/ 170463 h 841212"/>
              <a:gd name="connsiteX43" fmla="*/ 267646 w 841212"/>
              <a:gd name="connsiteY43" fmla="*/ 161999 h 841212"/>
              <a:gd name="connsiteX44" fmla="*/ 296857 w 841212"/>
              <a:gd name="connsiteY44" fmla="*/ 145942 h 841212"/>
              <a:gd name="connsiteX45" fmla="*/ 315832 w 841212"/>
              <a:gd name="connsiteY45" fmla="*/ 138983 h 841212"/>
              <a:gd name="connsiteX46" fmla="*/ 345438 w 841212"/>
              <a:gd name="connsiteY46" fmla="*/ 128909 h 841212"/>
              <a:gd name="connsiteX47" fmla="*/ 352522 w 841212"/>
              <a:gd name="connsiteY47" fmla="*/ 127605 h 841212"/>
              <a:gd name="connsiteX48" fmla="*/ 421376 w 841212"/>
              <a:gd name="connsiteY48" fmla="*/ 122649 h 841212"/>
              <a:gd name="connsiteX49" fmla="*/ 486646 w 841212"/>
              <a:gd name="connsiteY49" fmla="*/ 127337 h 841212"/>
              <a:gd name="connsiteX50" fmla="*/ 497094 w 841212"/>
              <a:gd name="connsiteY50" fmla="*/ 129254 h 841212"/>
              <a:gd name="connsiteX51" fmla="*/ 517758 w 841212"/>
              <a:gd name="connsiteY51" fmla="*/ 136290 h 841212"/>
              <a:gd name="connsiteX52" fmla="*/ 545239 w 841212"/>
              <a:gd name="connsiteY52" fmla="*/ 146346 h 841212"/>
              <a:gd name="connsiteX53" fmla="*/ 568409 w 841212"/>
              <a:gd name="connsiteY53" fmla="*/ 159094 h 841212"/>
              <a:gd name="connsiteX54" fmla="*/ 588116 w 841212"/>
              <a:gd name="connsiteY54" fmla="*/ 170444 h 841212"/>
              <a:gd name="connsiteX55" fmla="*/ 420593 w 841212"/>
              <a:gd name="connsiteY55" fmla="*/ 338021 h 841212"/>
              <a:gd name="connsiteX56" fmla="*/ 123279 w 841212"/>
              <a:gd name="connsiteY56" fmla="*/ 123193 h 841212"/>
              <a:gd name="connsiteX57" fmla="*/ 123240 w 841212"/>
              <a:gd name="connsiteY57" fmla="*/ 123240 h 841212"/>
              <a:gd name="connsiteX58" fmla="*/ 123193 w 841212"/>
              <a:gd name="connsiteY58" fmla="*/ 123279 h 841212"/>
              <a:gd name="connsiteX59" fmla="*/ 0 w 841212"/>
              <a:gd name="connsiteY59" fmla="*/ 420606 h 841212"/>
              <a:gd name="connsiteX60" fmla="*/ 123193 w 841212"/>
              <a:gd name="connsiteY60" fmla="*/ 717933 h 841212"/>
              <a:gd name="connsiteX61" fmla="*/ 123238 w 841212"/>
              <a:gd name="connsiteY61" fmla="*/ 717971 h 841212"/>
              <a:gd name="connsiteX62" fmla="*/ 123279 w 841212"/>
              <a:gd name="connsiteY62" fmla="*/ 718019 h 841212"/>
              <a:gd name="connsiteX63" fmla="*/ 420606 w 841212"/>
              <a:gd name="connsiteY63" fmla="*/ 841212 h 841212"/>
              <a:gd name="connsiteX64" fmla="*/ 717933 w 841212"/>
              <a:gd name="connsiteY64" fmla="*/ 718019 h 841212"/>
              <a:gd name="connsiteX65" fmla="*/ 717972 w 841212"/>
              <a:gd name="connsiteY65" fmla="*/ 717972 h 841212"/>
              <a:gd name="connsiteX66" fmla="*/ 718019 w 841212"/>
              <a:gd name="connsiteY66" fmla="*/ 717933 h 841212"/>
              <a:gd name="connsiteX67" fmla="*/ 841212 w 841212"/>
              <a:gd name="connsiteY67" fmla="*/ 420606 h 841212"/>
              <a:gd name="connsiteX68" fmla="*/ 718019 w 841212"/>
              <a:gd name="connsiteY68" fmla="*/ 123279 h 841212"/>
              <a:gd name="connsiteX69" fmla="*/ 717971 w 841212"/>
              <a:gd name="connsiteY69" fmla="*/ 123239 h 841212"/>
              <a:gd name="connsiteX70" fmla="*/ 717933 w 841212"/>
              <a:gd name="connsiteY70" fmla="*/ 123193 h 841212"/>
              <a:gd name="connsiteX71" fmla="*/ 420606 w 841212"/>
              <a:gd name="connsiteY71" fmla="*/ 0 h 841212"/>
              <a:gd name="connsiteX72" fmla="*/ 123279 w 841212"/>
              <a:gd name="connsiteY72" fmla="*/ 123193 h 841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841212" h="841212">
                <a:moveTo>
                  <a:pt x="420619" y="503190"/>
                </a:moveTo>
                <a:lnTo>
                  <a:pt x="588232" y="670749"/>
                </a:lnTo>
                <a:lnTo>
                  <a:pt x="573588" y="679200"/>
                </a:lnTo>
                <a:lnTo>
                  <a:pt x="544350" y="695272"/>
                </a:lnTo>
                <a:lnTo>
                  <a:pt x="525416" y="702216"/>
                </a:lnTo>
                <a:lnTo>
                  <a:pt x="495766" y="712305"/>
                </a:lnTo>
                <a:lnTo>
                  <a:pt x="488701" y="713605"/>
                </a:lnTo>
                <a:lnTo>
                  <a:pt x="419826" y="718563"/>
                </a:lnTo>
                <a:lnTo>
                  <a:pt x="354578" y="713876"/>
                </a:lnTo>
                <a:lnTo>
                  <a:pt x="344107" y="711955"/>
                </a:lnTo>
                <a:lnTo>
                  <a:pt x="323519" y="704945"/>
                </a:lnTo>
                <a:lnTo>
                  <a:pt x="295963" y="694861"/>
                </a:lnTo>
                <a:lnTo>
                  <a:pt x="272875" y="682159"/>
                </a:lnTo>
                <a:lnTo>
                  <a:pt x="253096" y="670768"/>
                </a:lnTo>
                <a:close/>
                <a:moveTo>
                  <a:pt x="670749" y="252980"/>
                </a:moveTo>
                <a:lnTo>
                  <a:pt x="679185" y="267597"/>
                </a:lnTo>
                <a:lnTo>
                  <a:pt x="695273" y="296864"/>
                </a:lnTo>
                <a:lnTo>
                  <a:pt x="702210" y="315779"/>
                </a:lnTo>
                <a:lnTo>
                  <a:pt x="712305" y="345448"/>
                </a:lnTo>
                <a:lnTo>
                  <a:pt x="713605" y="352509"/>
                </a:lnTo>
                <a:lnTo>
                  <a:pt x="718563" y="421386"/>
                </a:lnTo>
                <a:lnTo>
                  <a:pt x="713876" y="486633"/>
                </a:lnTo>
                <a:lnTo>
                  <a:pt x="711955" y="497103"/>
                </a:lnTo>
                <a:lnTo>
                  <a:pt x="704942" y="517701"/>
                </a:lnTo>
                <a:lnTo>
                  <a:pt x="694861" y="545247"/>
                </a:lnTo>
                <a:lnTo>
                  <a:pt x="682150" y="568351"/>
                </a:lnTo>
                <a:lnTo>
                  <a:pt x="670768" y="588115"/>
                </a:lnTo>
                <a:lnTo>
                  <a:pt x="503191" y="420592"/>
                </a:lnTo>
                <a:close/>
                <a:moveTo>
                  <a:pt x="170444" y="253096"/>
                </a:moveTo>
                <a:lnTo>
                  <a:pt x="338021" y="420619"/>
                </a:lnTo>
                <a:lnTo>
                  <a:pt x="170463" y="588231"/>
                </a:lnTo>
                <a:lnTo>
                  <a:pt x="161978" y="573529"/>
                </a:lnTo>
                <a:lnTo>
                  <a:pt x="145944" y="544360"/>
                </a:lnTo>
                <a:lnTo>
                  <a:pt x="138973" y="525353"/>
                </a:lnTo>
                <a:lnTo>
                  <a:pt x="128910" y="495777"/>
                </a:lnTo>
                <a:lnTo>
                  <a:pt x="127605" y="488686"/>
                </a:lnTo>
                <a:lnTo>
                  <a:pt x="122648" y="419837"/>
                </a:lnTo>
                <a:lnTo>
                  <a:pt x="127337" y="354566"/>
                </a:lnTo>
                <a:lnTo>
                  <a:pt x="129255" y="344116"/>
                </a:lnTo>
                <a:lnTo>
                  <a:pt x="136283" y="323470"/>
                </a:lnTo>
                <a:lnTo>
                  <a:pt x="146348" y="295969"/>
                </a:lnTo>
                <a:lnTo>
                  <a:pt x="159077" y="272833"/>
                </a:lnTo>
                <a:close/>
                <a:moveTo>
                  <a:pt x="252981" y="170463"/>
                </a:moveTo>
                <a:lnTo>
                  <a:pt x="267646" y="161999"/>
                </a:lnTo>
                <a:lnTo>
                  <a:pt x="296857" y="145942"/>
                </a:lnTo>
                <a:lnTo>
                  <a:pt x="315832" y="138983"/>
                </a:lnTo>
                <a:lnTo>
                  <a:pt x="345438" y="128909"/>
                </a:lnTo>
                <a:lnTo>
                  <a:pt x="352522" y="127605"/>
                </a:lnTo>
                <a:lnTo>
                  <a:pt x="421376" y="122649"/>
                </a:lnTo>
                <a:lnTo>
                  <a:pt x="486646" y="127337"/>
                </a:lnTo>
                <a:lnTo>
                  <a:pt x="497094" y="129254"/>
                </a:lnTo>
                <a:lnTo>
                  <a:pt x="517758" y="136290"/>
                </a:lnTo>
                <a:lnTo>
                  <a:pt x="545239" y="146346"/>
                </a:lnTo>
                <a:lnTo>
                  <a:pt x="568409" y="159094"/>
                </a:lnTo>
                <a:lnTo>
                  <a:pt x="588116" y="170444"/>
                </a:lnTo>
                <a:lnTo>
                  <a:pt x="420593" y="338021"/>
                </a:lnTo>
                <a:close/>
                <a:moveTo>
                  <a:pt x="123279" y="123193"/>
                </a:moveTo>
                <a:lnTo>
                  <a:pt x="123240" y="123240"/>
                </a:lnTo>
                <a:lnTo>
                  <a:pt x="123193" y="123279"/>
                </a:lnTo>
                <a:cubicBezTo>
                  <a:pt x="47078" y="199371"/>
                  <a:pt x="0" y="304492"/>
                  <a:pt x="0" y="420606"/>
                </a:cubicBezTo>
                <a:cubicBezTo>
                  <a:pt x="0" y="536720"/>
                  <a:pt x="47078" y="641841"/>
                  <a:pt x="123193" y="717933"/>
                </a:cubicBezTo>
                <a:lnTo>
                  <a:pt x="123238" y="717971"/>
                </a:lnTo>
                <a:lnTo>
                  <a:pt x="123279" y="718019"/>
                </a:lnTo>
                <a:cubicBezTo>
                  <a:pt x="199371" y="794134"/>
                  <a:pt x="304493" y="841212"/>
                  <a:pt x="420606" y="841212"/>
                </a:cubicBezTo>
                <a:cubicBezTo>
                  <a:pt x="536719" y="841212"/>
                  <a:pt x="641840" y="794134"/>
                  <a:pt x="717933" y="718019"/>
                </a:cubicBezTo>
                <a:lnTo>
                  <a:pt x="717972" y="717972"/>
                </a:lnTo>
                <a:lnTo>
                  <a:pt x="718019" y="717933"/>
                </a:lnTo>
                <a:cubicBezTo>
                  <a:pt x="794134" y="641841"/>
                  <a:pt x="841212" y="536720"/>
                  <a:pt x="841212" y="420606"/>
                </a:cubicBezTo>
                <a:cubicBezTo>
                  <a:pt x="841212" y="304493"/>
                  <a:pt x="794134" y="199372"/>
                  <a:pt x="718019" y="123279"/>
                </a:cubicBezTo>
                <a:lnTo>
                  <a:pt x="717971" y="123239"/>
                </a:lnTo>
                <a:lnTo>
                  <a:pt x="717933" y="123193"/>
                </a:lnTo>
                <a:cubicBezTo>
                  <a:pt x="641840" y="47078"/>
                  <a:pt x="536719" y="0"/>
                  <a:pt x="420606" y="0"/>
                </a:cubicBezTo>
                <a:cubicBezTo>
                  <a:pt x="304492" y="0"/>
                  <a:pt x="199371" y="47078"/>
                  <a:pt x="123279" y="123193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8" name="Freeform 77">
            <a:extLst>
              <a:ext uri="{FF2B5EF4-FFF2-40B4-BE49-F238E27FC236}">
                <a16:creationId xmlns:a16="http://schemas.microsoft.com/office/drawing/2014/main" id="{178FA2D1-D12D-5EE9-85BB-5B19BA6EAA97}"/>
              </a:ext>
            </a:extLst>
          </p:cNvPr>
          <p:cNvSpPr/>
          <p:nvPr/>
        </p:nvSpPr>
        <p:spPr>
          <a:xfrm rot="5400000" flipH="1">
            <a:off x="7945242" y="6390014"/>
            <a:ext cx="841212" cy="841213"/>
          </a:xfrm>
          <a:custGeom>
            <a:avLst/>
            <a:gdLst>
              <a:gd name="connsiteX0" fmla="*/ 338022 w 841212"/>
              <a:gd name="connsiteY0" fmla="*/ 420620 h 841213"/>
              <a:gd name="connsiteX1" fmla="*/ 170464 w 841212"/>
              <a:gd name="connsiteY1" fmla="*/ 588232 h 841213"/>
              <a:gd name="connsiteX2" fmla="*/ 162013 w 841212"/>
              <a:gd name="connsiteY2" fmla="*/ 573590 h 841213"/>
              <a:gd name="connsiteX3" fmla="*/ 145941 w 841212"/>
              <a:gd name="connsiteY3" fmla="*/ 544351 h 841213"/>
              <a:gd name="connsiteX4" fmla="*/ 138998 w 841212"/>
              <a:gd name="connsiteY4" fmla="*/ 525420 h 841213"/>
              <a:gd name="connsiteX5" fmla="*/ 128907 w 841212"/>
              <a:gd name="connsiteY5" fmla="*/ 495766 h 841213"/>
              <a:gd name="connsiteX6" fmla="*/ 125160 w 841212"/>
              <a:gd name="connsiteY6" fmla="*/ 475400 h 841213"/>
              <a:gd name="connsiteX7" fmla="*/ 120421 w 841212"/>
              <a:gd name="connsiteY7" fmla="*/ 445321 h 841213"/>
              <a:gd name="connsiteX8" fmla="*/ 120153 w 841212"/>
              <a:gd name="connsiteY8" fmla="*/ 425257 h 841213"/>
              <a:gd name="connsiteX9" fmla="*/ 120558 w 841212"/>
              <a:gd name="connsiteY9" fmla="*/ 394284 h 841213"/>
              <a:gd name="connsiteX10" fmla="*/ 123631 w 841212"/>
              <a:gd name="connsiteY10" fmla="*/ 374771 h 841213"/>
              <a:gd name="connsiteX11" fmla="*/ 129258 w 841212"/>
              <a:gd name="connsiteY11" fmla="*/ 344104 h 841213"/>
              <a:gd name="connsiteX12" fmla="*/ 136259 w 841212"/>
              <a:gd name="connsiteY12" fmla="*/ 323543 h 841213"/>
              <a:gd name="connsiteX13" fmla="*/ 146353 w 841212"/>
              <a:gd name="connsiteY13" fmla="*/ 295959 h 841213"/>
              <a:gd name="connsiteX14" fmla="*/ 159036 w 841212"/>
              <a:gd name="connsiteY14" fmla="*/ 272907 h 841213"/>
              <a:gd name="connsiteX15" fmla="*/ 170445 w 841212"/>
              <a:gd name="connsiteY15" fmla="*/ 253097 h 841213"/>
              <a:gd name="connsiteX16" fmla="*/ 588117 w 841212"/>
              <a:gd name="connsiteY16" fmla="*/ 170445 h 841213"/>
              <a:gd name="connsiteX17" fmla="*/ 420594 w 841212"/>
              <a:gd name="connsiteY17" fmla="*/ 338022 h 841213"/>
              <a:gd name="connsiteX18" fmla="*/ 252982 w 841212"/>
              <a:gd name="connsiteY18" fmla="*/ 170464 h 841213"/>
              <a:gd name="connsiteX19" fmla="*/ 267696 w 841212"/>
              <a:gd name="connsiteY19" fmla="*/ 161972 h 841213"/>
              <a:gd name="connsiteX20" fmla="*/ 296851 w 841212"/>
              <a:gd name="connsiteY20" fmla="*/ 145945 h 841213"/>
              <a:gd name="connsiteX21" fmla="*/ 315868 w 841212"/>
              <a:gd name="connsiteY21" fmla="*/ 138971 h 841213"/>
              <a:gd name="connsiteX22" fmla="*/ 345435 w 841212"/>
              <a:gd name="connsiteY22" fmla="*/ 128910 h 841213"/>
              <a:gd name="connsiteX23" fmla="*/ 365888 w 841212"/>
              <a:gd name="connsiteY23" fmla="*/ 125147 h 841213"/>
              <a:gd name="connsiteX24" fmla="*/ 395878 w 841212"/>
              <a:gd name="connsiteY24" fmla="*/ 120421 h 841213"/>
              <a:gd name="connsiteX25" fmla="*/ 416031 w 841212"/>
              <a:gd name="connsiteY25" fmla="*/ 120153 h 841213"/>
              <a:gd name="connsiteX26" fmla="*/ 446915 w 841212"/>
              <a:gd name="connsiteY26" fmla="*/ 120556 h 841213"/>
              <a:gd name="connsiteX27" fmla="*/ 466518 w 841212"/>
              <a:gd name="connsiteY27" fmla="*/ 123644 h 841213"/>
              <a:gd name="connsiteX28" fmla="*/ 497096 w 841212"/>
              <a:gd name="connsiteY28" fmla="*/ 129255 h 841213"/>
              <a:gd name="connsiteX29" fmla="*/ 517748 w 841212"/>
              <a:gd name="connsiteY29" fmla="*/ 136286 h 841213"/>
              <a:gd name="connsiteX30" fmla="*/ 545243 w 841212"/>
              <a:gd name="connsiteY30" fmla="*/ 146348 h 841213"/>
              <a:gd name="connsiteX31" fmla="*/ 568384 w 841212"/>
              <a:gd name="connsiteY31" fmla="*/ 159080 h 841213"/>
              <a:gd name="connsiteX32" fmla="*/ 588233 w 841212"/>
              <a:gd name="connsiteY32" fmla="*/ 670750 h 841213"/>
              <a:gd name="connsiteX33" fmla="*/ 573631 w 841212"/>
              <a:gd name="connsiteY33" fmla="*/ 679177 h 841213"/>
              <a:gd name="connsiteX34" fmla="*/ 544346 w 841212"/>
              <a:gd name="connsiteY34" fmla="*/ 695274 h 841213"/>
              <a:gd name="connsiteX35" fmla="*/ 525447 w 841212"/>
              <a:gd name="connsiteY35" fmla="*/ 702206 h 841213"/>
              <a:gd name="connsiteX36" fmla="*/ 495763 w 841212"/>
              <a:gd name="connsiteY36" fmla="*/ 712306 h 841213"/>
              <a:gd name="connsiteX37" fmla="*/ 475413 w 841212"/>
              <a:gd name="connsiteY37" fmla="*/ 716051 h 841213"/>
              <a:gd name="connsiteX38" fmla="*/ 445320 w 841212"/>
              <a:gd name="connsiteY38" fmla="*/ 720792 h 841213"/>
              <a:gd name="connsiteX39" fmla="*/ 425258 w 841212"/>
              <a:gd name="connsiteY39" fmla="*/ 721060 h 841213"/>
              <a:gd name="connsiteX40" fmla="*/ 394286 w 841212"/>
              <a:gd name="connsiteY40" fmla="*/ 720655 h 841213"/>
              <a:gd name="connsiteX41" fmla="*/ 374758 w 841212"/>
              <a:gd name="connsiteY41" fmla="*/ 717580 h 841213"/>
              <a:gd name="connsiteX42" fmla="*/ 344108 w 841212"/>
              <a:gd name="connsiteY42" fmla="*/ 711955 h 841213"/>
              <a:gd name="connsiteX43" fmla="*/ 323516 w 841212"/>
              <a:gd name="connsiteY43" fmla="*/ 704944 h 841213"/>
              <a:gd name="connsiteX44" fmla="*/ 295965 w 841212"/>
              <a:gd name="connsiteY44" fmla="*/ 694862 h 841213"/>
              <a:gd name="connsiteX45" fmla="*/ 272863 w 841212"/>
              <a:gd name="connsiteY45" fmla="*/ 682152 h 841213"/>
              <a:gd name="connsiteX46" fmla="*/ 253098 w 841212"/>
              <a:gd name="connsiteY46" fmla="*/ 670768 h 841213"/>
              <a:gd name="connsiteX47" fmla="*/ 420620 w 841212"/>
              <a:gd name="connsiteY47" fmla="*/ 503192 h 841213"/>
              <a:gd name="connsiteX48" fmla="*/ 721060 w 841212"/>
              <a:gd name="connsiteY48" fmla="*/ 416031 h 841213"/>
              <a:gd name="connsiteX49" fmla="*/ 720657 w 841212"/>
              <a:gd name="connsiteY49" fmla="*/ 446913 h 841213"/>
              <a:gd name="connsiteX50" fmla="*/ 717567 w 841212"/>
              <a:gd name="connsiteY50" fmla="*/ 466531 h 841213"/>
              <a:gd name="connsiteX51" fmla="*/ 711959 w 841212"/>
              <a:gd name="connsiteY51" fmla="*/ 497092 h 841213"/>
              <a:gd name="connsiteX52" fmla="*/ 704917 w 841212"/>
              <a:gd name="connsiteY52" fmla="*/ 517775 h 841213"/>
              <a:gd name="connsiteX53" fmla="*/ 694867 w 841212"/>
              <a:gd name="connsiteY53" fmla="*/ 545237 h 841213"/>
              <a:gd name="connsiteX54" fmla="*/ 682108 w 841212"/>
              <a:gd name="connsiteY54" fmla="*/ 568427 h 841213"/>
              <a:gd name="connsiteX55" fmla="*/ 670769 w 841212"/>
              <a:gd name="connsiteY55" fmla="*/ 588116 h 841213"/>
              <a:gd name="connsiteX56" fmla="*/ 503192 w 841212"/>
              <a:gd name="connsiteY56" fmla="*/ 420593 h 841213"/>
              <a:gd name="connsiteX57" fmla="*/ 670750 w 841212"/>
              <a:gd name="connsiteY57" fmla="*/ 252982 h 841213"/>
              <a:gd name="connsiteX58" fmla="*/ 679218 w 841212"/>
              <a:gd name="connsiteY58" fmla="*/ 267654 h 841213"/>
              <a:gd name="connsiteX59" fmla="*/ 695270 w 841212"/>
              <a:gd name="connsiteY59" fmla="*/ 296856 h 841213"/>
              <a:gd name="connsiteX60" fmla="*/ 702233 w 841212"/>
              <a:gd name="connsiteY60" fmla="*/ 315841 h 841213"/>
              <a:gd name="connsiteX61" fmla="*/ 712303 w 841212"/>
              <a:gd name="connsiteY61" fmla="*/ 345438 h 841213"/>
              <a:gd name="connsiteX62" fmla="*/ 716064 w 841212"/>
              <a:gd name="connsiteY62" fmla="*/ 365875 h 841213"/>
              <a:gd name="connsiteX63" fmla="*/ 720791 w 841212"/>
              <a:gd name="connsiteY63" fmla="*/ 395879 h 841213"/>
              <a:gd name="connsiteX64" fmla="*/ 841212 w 841212"/>
              <a:gd name="connsiteY64" fmla="*/ 420606 h 841213"/>
              <a:gd name="connsiteX65" fmla="*/ 718019 w 841212"/>
              <a:gd name="connsiteY65" fmla="*/ 123279 h 841213"/>
              <a:gd name="connsiteX66" fmla="*/ 717972 w 841212"/>
              <a:gd name="connsiteY66" fmla="*/ 123240 h 841213"/>
              <a:gd name="connsiteX67" fmla="*/ 717934 w 841212"/>
              <a:gd name="connsiteY67" fmla="*/ 123193 h 841213"/>
              <a:gd name="connsiteX68" fmla="*/ 420607 w 841212"/>
              <a:gd name="connsiteY68" fmla="*/ 0 h 841213"/>
              <a:gd name="connsiteX69" fmla="*/ 123279 w 841212"/>
              <a:gd name="connsiteY69" fmla="*/ 123193 h 841213"/>
              <a:gd name="connsiteX70" fmla="*/ 123243 w 841212"/>
              <a:gd name="connsiteY70" fmla="*/ 123238 h 841213"/>
              <a:gd name="connsiteX71" fmla="*/ 123193 w 841212"/>
              <a:gd name="connsiteY71" fmla="*/ 123279 h 841213"/>
              <a:gd name="connsiteX72" fmla="*/ 0 w 841212"/>
              <a:gd name="connsiteY72" fmla="*/ 420606 h 841213"/>
              <a:gd name="connsiteX73" fmla="*/ 123193 w 841212"/>
              <a:gd name="connsiteY73" fmla="*/ 717933 h 841213"/>
              <a:gd name="connsiteX74" fmla="*/ 123240 w 841212"/>
              <a:gd name="connsiteY74" fmla="*/ 717973 h 841213"/>
              <a:gd name="connsiteX75" fmla="*/ 123279 w 841212"/>
              <a:gd name="connsiteY75" fmla="*/ 718020 h 841213"/>
              <a:gd name="connsiteX76" fmla="*/ 420607 w 841212"/>
              <a:gd name="connsiteY76" fmla="*/ 841213 h 841213"/>
              <a:gd name="connsiteX77" fmla="*/ 717934 w 841212"/>
              <a:gd name="connsiteY77" fmla="*/ 718020 h 841213"/>
              <a:gd name="connsiteX78" fmla="*/ 717975 w 841212"/>
              <a:gd name="connsiteY78" fmla="*/ 717970 h 841213"/>
              <a:gd name="connsiteX79" fmla="*/ 718019 w 841212"/>
              <a:gd name="connsiteY79" fmla="*/ 717933 h 841213"/>
              <a:gd name="connsiteX80" fmla="*/ 841212 w 841212"/>
              <a:gd name="connsiteY80" fmla="*/ 420606 h 841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</a:cxnLst>
            <a:rect l="l" t="t" r="r" b="b"/>
            <a:pathLst>
              <a:path w="841212" h="841213">
                <a:moveTo>
                  <a:pt x="338022" y="420620"/>
                </a:moveTo>
                <a:lnTo>
                  <a:pt x="170464" y="588232"/>
                </a:lnTo>
                <a:lnTo>
                  <a:pt x="162013" y="573590"/>
                </a:lnTo>
                <a:lnTo>
                  <a:pt x="145941" y="544351"/>
                </a:lnTo>
                <a:lnTo>
                  <a:pt x="138998" y="525420"/>
                </a:lnTo>
                <a:lnTo>
                  <a:pt x="128907" y="495766"/>
                </a:lnTo>
                <a:lnTo>
                  <a:pt x="125160" y="475400"/>
                </a:lnTo>
                <a:lnTo>
                  <a:pt x="120421" y="445321"/>
                </a:lnTo>
                <a:lnTo>
                  <a:pt x="120153" y="425257"/>
                </a:lnTo>
                <a:lnTo>
                  <a:pt x="120558" y="394284"/>
                </a:lnTo>
                <a:lnTo>
                  <a:pt x="123631" y="374771"/>
                </a:lnTo>
                <a:lnTo>
                  <a:pt x="129258" y="344104"/>
                </a:lnTo>
                <a:lnTo>
                  <a:pt x="136259" y="323543"/>
                </a:lnTo>
                <a:lnTo>
                  <a:pt x="146353" y="295959"/>
                </a:lnTo>
                <a:lnTo>
                  <a:pt x="159036" y="272907"/>
                </a:lnTo>
                <a:lnTo>
                  <a:pt x="170445" y="253097"/>
                </a:lnTo>
                <a:close/>
                <a:moveTo>
                  <a:pt x="588117" y="170445"/>
                </a:moveTo>
                <a:lnTo>
                  <a:pt x="420594" y="338022"/>
                </a:lnTo>
                <a:lnTo>
                  <a:pt x="252982" y="170464"/>
                </a:lnTo>
                <a:lnTo>
                  <a:pt x="267696" y="161972"/>
                </a:lnTo>
                <a:lnTo>
                  <a:pt x="296851" y="145945"/>
                </a:lnTo>
                <a:lnTo>
                  <a:pt x="315868" y="138971"/>
                </a:lnTo>
                <a:lnTo>
                  <a:pt x="345435" y="128910"/>
                </a:lnTo>
                <a:lnTo>
                  <a:pt x="365888" y="125147"/>
                </a:lnTo>
                <a:lnTo>
                  <a:pt x="395878" y="120421"/>
                </a:lnTo>
                <a:lnTo>
                  <a:pt x="416031" y="120153"/>
                </a:lnTo>
                <a:lnTo>
                  <a:pt x="446915" y="120556"/>
                </a:lnTo>
                <a:lnTo>
                  <a:pt x="466518" y="123644"/>
                </a:lnTo>
                <a:lnTo>
                  <a:pt x="497096" y="129255"/>
                </a:lnTo>
                <a:lnTo>
                  <a:pt x="517748" y="136286"/>
                </a:lnTo>
                <a:lnTo>
                  <a:pt x="545243" y="146348"/>
                </a:lnTo>
                <a:lnTo>
                  <a:pt x="568384" y="159080"/>
                </a:lnTo>
                <a:close/>
                <a:moveTo>
                  <a:pt x="588233" y="670750"/>
                </a:moveTo>
                <a:lnTo>
                  <a:pt x="573631" y="679177"/>
                </a:lnTo>
                <a:lnTo>
                  <a:pt x="544346" y="695274"/>
                </a:lnTo>
                <a:lnTo>
                  <a:pt x="525447" y="702206"/>
                </a:lnTo>
                <a:lnTo>
                  <a:pt x="495763" y="712306"/>
                </a:lnTo>
                <a:lnTo>
                  <a:pt x="475413" y="716051"/>
                </a:lnTo>
                <a:lnTo>
                  <a:pt x="445320" y="720792"/>
                </a:lnTo>
                <a:lnTo>
                  <a:pt x="425258" y="721060"/>
                </a:lnTo>
                <a:lnTo>
                  <a:pt x="394286" y="720655"/>
                </a:lnTo>
                <a:lnTo>
                  <a:pt x="374758" y="717580"/>
                </a:lnTo>
                <a:lnTo>
                  <a:pt x="344108" y="711955"/>
                </a:lnTo>
                <a:lnTo>
                  <a:pt x="323516" y="704944"/>
                </a:lnTo>
                <a:lnTo>
                  <a:pt x="295965" y="694862"/>
                </a:lnTo>
                <a:lnTo>
                  <a:pt x="272863" y="682152"/>
                </a:lnTo>
                <a:lnTo>
                  <a:pt x="253098" y="670768"/>
                </a:lnTo>
                <a:lnTo>
                  <a:pt x="420620" y="503192"/>
                </a:lnTo>
                <a:close/>
                <a:moveTo>
                  <a:pt x="721060" y="416031"/>
                </a:moveTo>
                <a:lnTo>
                  <a:pt x="720657" y="446913"/>
                </a:lnTo>
                <a:lnTo>
                  <a:pt x="717567" y="466531"/>
                </a:lnTo>
                <a:lnTo>
                  <a:pt x="711959" y="497092"/>
                </a:lnTo>
                <a:lnTo>
                  <a:pt x="704917" y="517775"/>
                </a:lnTo>
                <a:lnTo>
                  <a:pt x="694867" y="545237"/>
                </a:lnTo>
                <a:lnTo>
                  <a:pt x="682108" y="568427"/>
                </a:lnTo>
                <a:lnTo>
                  <a:pt x="670769" y="588116"/>
                </a:lnTo>
                <a:lnTo>
                  <a:pt x="503192" y="420593"/>
                </a:lnTo>
                <a:lnTo>
                  <a:pt x="670750" y="252982"/>
                </a:lnTo>
                <a:lnTo>
                  <a:pt x="679218" y="267654"/>
                </a:lnTo>
                <a:lnTo>
                  <a:pt x="695270" y="296856"/>
                </a:lnTo>
                <a:lnTo>
                  <a:pt x="702233" y="315841"/>
                </a:lnTo>
                <a:lnTo>
                  <a:pt x="712303" y="345438"/>
                </a:lnTo>
                <a:lnTo>
                  <a:pt x="716064" y="365875"/>
                </a:lnTo>
                <a:lnTo>
                  <a:pt x="720791" y="395879"/>
                </a:lnTo>
                <a:close/>
                <a:moveTo>
                  <a:pt x="841212" y="420606"/>
                </a:moveTo>
                <a:cubicBezTo>
                  <a:pt x="841212" y="304493"/>
                  <a:pt x="794134" y="199372"/>
                  <a:pt x="718019" y="123279"/>
                </a:cubicBezTo>
                <a:lnTo>
                  <a:pt x="717972" y="123240"/>
                </a:lnTo>
                <a:lnTo>
                  <a:pt x="717934" y="123193"/>
                </a:lnTo>
                <a:cubicBezTo>
                  <a:pt x="641841" y="47079"/>
                  <a:pt x="536720" y="0"/>
                  <a:pt x="420607" y="0"/>
                </a:cubicBezTo>
                <a:cubicBezTo>
                  <a:pt x="304493" y="0"/>
                  <a:pt x="199372" y="47079"/>
                  <a:pt x="123279" y="123193"/>
                </a:cubicBezTo>
                <a:lnTo>
                  <a:pt x="123243" y="123238"/>
                </a:lnTo>
                <a:lnTo>
                  <a:pt x="123193" y="123279"/>
                </a:lnTo>
                <a:cubicBezTo>
                  <a:pt x="47078" y="199372"/>
                  <a:pt x="0" y="304493"/>
                  <a:pt x="0" y="420606"/>
                </a:cubicBezTo>
                <a:cubicBezTo>
                  <a:pt x="0" y="536720"/>
                  <a:pt x="47078" y="641841"/>
                  <a:pt x="123193" y="717933"/>
                </a:cubicBezTo>
                <a:lnTo>
                  <a:pt x="123240" y="717973"/>
                </a:lnTo>
                <a:lnTo>
                  <a:pt x="123279" y="718020"/>
                </a:lnTo>
                <a:cubicBezTo>
                  <a:pt x="199372" y="794135"/>
                  <a:pt x="304493" y="841213"/>
                  <a:pt x="420607" y="841213"/>
                </a:cubicBezTo>
                <a:cubicBezTo>
                  <a:pt x="536720" y="841213"/>
                  <a:pt x="641841" y="794135"/>
                  <a:pt x="717934" y="718020"/>
                </a:cubicBezTo>
                <a:lnTo>
                  <a:pt x="717975" y="717970"/>
                </a:lnTo>
                <a:lnTo>
                  <a:pt x="718019" y="717933"/>
                </a:lnTo>
                <a:cubicBezTo>
                  <a:pt x="794134" y="641841"/>
                  <a:pt x="841212" y="536720"/>
                  <a:pt x="841212" y="42060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4" name="&quot;No&quot; Symbol 73">
            <a:extLst>
              <a:ext uri="{FF2B5EF4-FFF2-40B4-BE49-F238E27FC236}">
                <a16:creationId xmlns:a16="http://schemas.microsoft.com/office/drawing/2014/main" id="{E3EC2723-7785-C18B-9AC8-00E2D23BD0A8}"/>
              </a:ext>
            </a:extLst>
          </p:cNvPr>
          <p:cNvSpPr/>
          <p:nvPr/>
        </p:nvSpPr>
        <p:spPr>
          <a:xfrm rot="2700000" flipH="1">
            <a:off x="7035594" y="6390222"/>
            <a:ext cx="841212" cy="840967"/>
          </a:xfrm>
          <a:prstGeom prst="noSmoking">
            <a:avLst>
              <a:gd name="adj" fmla="val 1415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5" name="&quot;No&quot; Symbol 74">
            <a:extLst>
              <a:ext uri="{FF2B5EF4-FFF2-40B4-BE49-F238E27FC236}">
                <a16:creationId xmlns:a16="http://schemas.microsoft.com/office/drawing/2014/main" id="{74EA6D50-A45D-03D3-2A2C-0815E899D720}"/>
              </a:ext>
            </a:extLst>
          </p:cNvPr>
          <p:cNvSpPr/>
          <p:nvPr/>
        </p:nvSpPr>
        <p:spPr>
          <a:xfrm rot="5400000" flipH="1">
            <a:off x="8836115" y="6390137"/>
            <a:ext cx="841212" cy="840967"/>
          </a:xfrm>
          <a:prstGeom prst="noSmoking">
            <a:avLst>
              <a:gd name="adj" fmla="val 1415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0E0F8076-EDA3-B5AA-BDF8-8C555F2ADEC1}"/>
              </a:ext>
            </a:extLst>
          </p:cNvPr>
          <p:cNvGrpSpPr/>
          <p:nvPr/>
        </p:nvGrpSpPr>
        <p:grpSpPr>
          <a:xfrm rot="5400000">
            <a:off x="6097516" y="7610288"/>
            <a:ext cx="882549" cy="612692"/>
            <a:chOff x="3232249" y="2105433"/>
            <a:chExt cx="882549" cy="612692"/>
          </a:xfrm>
        </p:grpSpPr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F5F336FD-7178-D5A4-03D5-276C15E13534}"/>
                </a:ext>
              </a:extLst>
            </p:cNvPr>
            <p:cNvSpPr/>
            <p:nvPr/>
          </p:nvSpPr>
          <p:spPr>
            <a:xfrm rot="2700000">
              <a:off x="3407176" y="2105433"/>
              <a:ext cx="507570" cy="507570"/>
            </a:xfrm>
            <a:prstGeom prst="rect">
              <a:avLst/>
            </a:prstGeom>
            <a:noFill/>
            <a:ln w="1270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Triangle 81">
              <a:extLst>
                <a:ext uri="{FF2B5EF4-FFF2-40B4-BE49-F238E27FC236}">
                  <a16:creationId xmlns:a16="http://schemas.microsoft.com/office/drawing/2014/main" id="{FEEAE174-4B84-6929-2BE2-21CF0066EE1C}"/>
                </a:ext>
              </a:extLst>
            </p:cNvPr>
            <p:cNvSpPr/>
            <p:nvPr/>
          </p:nvSpPr>
          <p:spPr>
            <a:xfrm rot="10800000">
              <a:off x="3232249" y="2361771"/>
              <a:ext cx="882549" cy="356354"/>
            </a:xfrm>
            <a:prstGeom prst="triangle">
              <a:avLst>
                <a:gd name="adj" fmla="val 53047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2F174AC5-B0DE-6033-AC65-62CD3CB9A55D}"/>
              </a:ext>
            </a:extLst>
          </p:cNvPr>
          <p:cNvGrpSpPr/>
          <p:nvPr/>
        </p:nvGrpSpPr>
        <p:grpSpPr>
          <a:xfrm>
            <a:off x="7318524" y="7650286"/>
            <a:ext cx="507570" cy="507570"/>
            <a:chOff x="4414193" y="2078955"/>
            <a:chExt cx="507570" cy="507570"/>
          </a:xfrm>
        </p:grpSpPr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8DCC0501-774A-A0A5-2DD6-EC6FE5A78125}"/>
                </a:ext>
              </a:extLst>
            </p:cNvPr>
            <p:cNvSpPr/>
            <p:nvPr/>
          </p:nvSpPr>
          <p:spPr>
            <a:xfrm rot="2700000">
              <a:off x="4414193" y="2078955"/>
              <a:ext cx="507570" cy="507570"/>
            </a:xfrm>
            <a:prstGeom prst="rect">
              <a:avLst/>
            </a:prstGeom>
            <a:noFill/>
            <a:ln w="1270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0453B165-91EA-01A4-9D78-C73A6C04D28E}"/>
                </a:ext>
              </a:extLst>
            </p:cNvPr>
            <p:cNvSpPr/>
            <p:nvPr/>
          </p:nvSpPr>
          <p:spPr>
            <a:xfrm>
              <a:off x="4527883" y="2192645"/>
              <a:ext cx="280189" cy="28018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1" name="Rectangle 90">
            <a:extLst>
              <a:ext uri="{FF2B5EF4-FFF2-40B4-BE49-F238E27FC236}">
                <a16:creationId xmlns:a16="http://schemas.microsoft.com/office/drawing/2014/main" id="{571B0C42-0CB3-7A49-F176-C3DA835D8F6A}"/>
              </a:ext>
            </a:extLst>
          </p:cNvPr>
          <p:cNvSpPr/>
          <p:nvPr/>
        </p:nvSpPr>
        <p:spPr>
          <a:xfrm>
            <a:off x="6245462" y="8623876"/>
            <a:ext cx="686668" cy="686668"/>
          </a:xfrm>
          <a:prstGeom prst="rect">
            <a:avLst/>
          </a:prstGeom>
          <a:noFill/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1286B9BF-DF48-9361-D19E-DF5847661148}"/>
              </a:ext>
            </a:extLst>
          </p:cNvPr>
          <p:cNvGrpSpPr/>
          <p:nvPr/>
        </p:nvGrpSpPr>
        <p:grpSpPr>
          <a:xfrm>
            <a:off x="8302037" y="7650285"/>
            <a:ext cx="507570" cy="507570"/>
            <a:chOff x="4414193" y="2078955"/>
            <a:chExt cx="507570" cy="507570"/>
          </a:xfrm>
        </p:grpSpPr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918E2E7C-B6AD-5814-EE37-04E0F8CE57D0}"/>
                </a:ext>
              </a:extLst>
            </p:cNvPr>
            <p:cNvSpPr/>
            <p:nvPr/>
          </p:nvSpPr>
          <p:spPr>
            <a:xfrm rot="2700000">
              <a:off x="4414193" y="2078955"/>
              <a:ext cx="507570" cy="507570"/>
            </a:xfrm>
            <a:prstGeom prst="rect">
              <a:avLst/>
            </a:prstGeom>
            <a:noFill/>
            <a:ln w="1270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BDE20ABD-339F-20A0-BE42-6E615808F8B5}"/>
                </a:ext>
              </a:extLst>
            </p:cNvPr>
            <p:cNvSpPr/>
            <p:nvPr/>
          </p:nvSpPr>
          <p:spPr>
            <a:xfrm>
              <a:off x="4527883" y="2192645"/>
              <a:ext cx="280189" cy="28018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9" name="Oval 98">
            <a:extLst>
              <a:ext uri="{FF2B5EF4-FFF2-40B4-BE49-F238E27FC236}">
                <a16:creationId xmlns:a16="http://schemas.microsoft.com/office/drawing/2014/main" id="{23E3B02D-4F61-2ABD-57F9-B56EBF63E94B}"/>
              </a:ext>
            </a:extLst>
          </p:cNvPr>
          <p:cNvSpPr/>
          <p:nvPr/>
        </p:nvSpPr>
        <p:spPr>
          <a:xfrm>
            <a:off x="8483288" y="7831536"/>
            <a:ext cx="145066" cy="145066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4C00F009-1D38-447B-D330-F8B5EF342BBC}"/>
              </a:ext>
            </a:extLst>
          </p:cNvPr>
          <p:cNvGrpSpPr/>
          <p:nvPr/>
        </p:nvGrpSpPr>
        <p:grpSpPr>
          <a:xfrm>
            <a:off x="3576132" y="11010204"/>
            <a:ext cx="2181491" cy="1148292"/>
            <a:chOff x="4704067" y="4187378"/>
            <a:chExt cx="2181491" cy="1148292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FF54A58A-1E2C-8C3A-72A3-F52FE15178B9}"/>
                </a:ext>
              </a:extLst>
            </p:cNvPr>
            <p:cNvGrpSpPr/>
            <p:nvPr/>
          </p:nvGrpSpPr>
          <p:grpSpPr>
            <a:xfrm>
              <a:off x="4704067" y="4187378"/>
              <a:ext cx="2175036" cy="1148292"/>
              <a:chOff x="3114448" y="854599"/>
              <a:chExt cx="2175036" cy="1148292"/>
            </a:xfrm>
          </p:grpSpPr>
          <p:sp>
            <p:nvSpPr>
              <p:cNvPr id="12" name="Chevron 11">
                <a:extLst>
                  <a:ext uri="{FF2B5EF4-FFF2-40B4-BE49-F238E27FC236}">
                    <a16:creationId xmlns:a16="http://schemas.microsoft.com/office/drawing/2014/main" id="{21E59383-1AE5-6D5D-1F50-AC8D03D9CA12}"/>
                  </a:ext>
                </a:extLst>
              </p:cNvPr>
              <p:cNvSpPr/>
              <p:nvPr/>
            </p:nvSpPr>
            <p:spPr>
              <a:xfrm rot="5400000">
                <a:off x="4638449" y="1351854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4" name="Chevron 13">
                <a:extLst>
                  <a:ext uri="{FF2B5EF4-FFF2-40B4-BE49-F238E27FC236}">
                    <a16:creationId xmlns:a16="http://schemas.microsoft.com/office/drawing/2014/main" id="{DAF337C9-8777-82C0-D47A-C1AE1356641B}"/>
                  </a:ext>
                </a:extLst>
              </p:cNvPr>
              <p:cNvSpPr/>
              <p:nvPr/>
            </p:nvSpPr>
            <p:spPr>
              <a:xfrm rot="5400000">
                <a:off x="3918327" y="135185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5" name="Chevron 14">
                <a:extLst>
                  <a:ext uri="{FF2B5EF4-FFF2-40B4-BE49-F238E27FC236}">
                    <a16:creationId xmlns:a16="http://schemas.microsoft.com/office/drawing/2014/main" id="{32A07E40-13C2-2876-2E9F-552956A3678A}"/>
                  </a:ext>
                </a:extLst>
              </p:cNvPr>
              <p:cNvSpPr/>
              <p:nvPr/>
            </p:nvSpPr>
            <p:spPr>
              <a:xfrm rot="5400000">
                <a:off x="3185282" y="135185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Chevron 15">
                <a:extLst>
                  <a:ext uri="{FF2B5EF4-FFF2-40B4-BE49-F238E27FC236}">
                    <a16:creationId xmlns:a16="http://schemas.microsoft.com/office/drawing/2014/main" id="{11B1F014-7490-3D50-0C33-522E22B1A19A}"/>
                  </a:ext>
                </a:extLst>
              </p:cNvPr>
              <p:cNvSpPr/>
              <p:nvPr/>
            </p:nvSpPr>
            <p:spPr>
              <a:xfrm rot="5400000">
                <a:off x="4638446" y="1060878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Chevron 16">
                <a:extLst>
                  <a:ext uri="{FF2B5EF4-FFF2-40B4-BE49-F238E27FC236}">
                    <a16:creationId xmlns:a16="http://schemas.microsoft.com/office/drawing/2014/main" id="{CB87C185-542A-1812-97D9-CCAC73918488}"/>
                  </a:ext>
                </a:extLst>
              </p:cNvPr>
              <p:cNvSpPr/>
              <p:nvPr/>
            </p:nvSpPr>
            <p:spPr>
              <a:xfrm rot="5400000">
                <a:off x="3918324" y="1060879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Chevron 17">
                <a:extLst>
                  <a:ext uri="{FF2B5EF4-FFF2-40B4-BE49-F238E27FC236}">
                    <a16:creationId xmlns:a16="http://schemas.microsoft.com/office/drawing/2014/main" id="{1726ECF7-15C6-8A7F-669A-CE9EF3D69510}"/>
                  </a:ext>
                </a:extLst>
              </p:cNvPr>
              <p:cNvSpPr/>
              <p:nvPr/>
            </p:nvSpPr>
            <p:spPr>
              <a:xfrm rot="5400000">
                <a:off x="3185279" y="1060879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Chevron 21">
                <a:extLst>
                  <a:ext uri="{FF2B5EF4-FFF2-40B4-BE49-F238E27FC236}">
                    <a16:creationId xmlns:a16="http://schemas.microsoft.com/office/drawing/2014/main" id="{8D731A88-A06E-C055-8C79-97215E336D28}"/>
                  </a:ext>
                </a:extLst>
              </p:cNvPr>
              <p:cNvSpPr/>
              <p:nvPr/>
            </p:nvSpPr>
            <p:spPr>
              <a:xfrm rot="5400000">
                <a:off x="4638442" y="785514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3" name="Chevron 22">
                <a:extLst>
                  <a:ext uri="{FF2B5EF4-FFF2-40B4-BE49-F238E27FC236}">
                    <a16:creationId xmlns:a16="http://schemas.microsoft.com/office/drawing/2014/main" id="{54606452-1B16-D4BA-E94B-273890F16D79}"/>
                  </a:ext>
                </a:extLst>
              </p:cNvPr>
              <p:cNvSpPr/>
              <p:nvPr/>
            </p:nvSpPr>
            <p:spPr>
              <a:xfrm rot="5400000">
                <a:off x="3918320" y="78551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Chevron 23">
                <a:extLst>
                  <a:ext uri="{FF2B5EF4-FFF2-40B4-BE49-F238E27FC236}">
                    <a16:creationId xmlns:a16="http://schemas.microsoft.com/office/drawing/2014/main" id="{71C59123-FDAB-DF51-1285-F691C4263869}"/>
                  </a:ext>
                </a:extLst>
              </p:cNvPr>
              <p:cNvSpPr/>
              <p:nvPr/>
            </p:nvSpPr>
            <p:spPr>
              <a:xfrm rot="5400000">
                <a:off x="3185275" y="78551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B4429E2B-4669-DE4D-7C63-6E0E428F0A8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89483" y="854599"/>
                <a:ext cx="0" cy="69792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3C500F83-2557-B3C2-8A1B-55383C4B6D7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14448" y="854599"/>
                <a:ext cx="0" cy="69792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E4D86288-DFC6-BB90-12A5-06ADD14DD0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12270" y="4203563"/>
              <a:ext cx="2173288" cy="1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091644A6-3470-DE92-1D5F-AA453B261F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65876" y="5317007"/>
              <a:ext cx="1453167" cy="1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E3405ACB-3E35-9C81-8AAA-ED3DDAFF5151}"/>
              </a:ext>
            </a:extLst>
          </p:cNvPr>
          <p:cNvGrpSpPr/>
          <p:nvPr/>
        </p:nvGrpSpPr>
        <p:grpSpPr>
          <a:xfrm>
            <a:off x="3459083" y="8660225"/>
            <a:ext cx="2325051" cy="1183217"/>
            <a:chOff x="5006325" y="5412023"/>
            <a:chExt cx="2325051" cy="1183217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4DC6CDD2-5ABF-6D99-56FA-DBEF95A8918B}"/>
                </a:ext>
              </a:extLst>
            </p:cNvPr>
            <p:cNvGrpSpPr/>
            <p:nvPr/>
          </p:nvGrpSpPr>
          <p:grpSpPr>
            <a:xfrm>
              <a:off x="5006325" y="5412023"/>
              <a:ext cx="2325051" cy="1183217"/>
              <a:chOff x="3623330" y="1324203"/>
              <a:chExt cx="2325051" cy="1183217"/>
            </a:xfrm>
          </p:grpSpPr>
          <p:pic>
            <p:nvPicPr>
              <p:cNvPr id="57" name="Picture 2" descr="Bracket Symbol Png - Curly Bracket Png Clipart #829991">
                <a:extLst>
                  <a:ext uri="{FF2B5EF4-FFF2-40B4-BE49-F238E27FC236}">
                    <a16:creationId xmlns:a16="http://schemas.microsoft.com/office/drawing/2014/main" id="{6CC713F4-ECCE-48BD-B6C4-187C4C02163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1665" b="95005" l="10000" r="90238">
                            <a14:foregroundMark x1="47143" y1="7717" x2="47143" y2="7717"/>
                            <a14:foregroundMark x1="34762" y1="3971" x2="34762" y2="3971"/>
                            <a14:foregroundMark x1="37143" y1="92091" x2="37143" y2="92091"/>
                            <a14:foregroundMark x1="90476" y1="48319" x2="90476" y2="48319"/>
                            <a14:foregroundMark x1="12262" y1="95005" x2="12262" y2="95005"/>
                            <a14:foregroundMark x1="10714" y1="1665" x2="10714" y2="166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>
                <a:off x="4478409" y="1037449"/>
                <a:ext cx="614892" cy="23250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8" name="Picture 2" descr="Bracket Symbol Png - Curly Bracket Png Clipart #829991">
                <a:extLst>
                  <a:ext uri="{FF2B5EF4-FFF2-40B4-BE49-F238E27FC236}">
                    <a16:creationId xmlns:a16="http://schemas.microsoft.com/office/drawing/2014/main" id="{B97F91C3-BC99-3246-8AAF-93A310634F7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665" b="95005" l="10000" r="90238">
                            <a14:foregroundMark x1="47143" y1="7717" x2="47143" y2="7717"/>
                            <a14:foregroundMark x1="34762" y1="3971" x2="34762" y2="3971"/>
                            <a14:foregroundMark x1="37143" y1="92091" x2="37143" y2="92091"/>
                            <a14:foregroundMark x1="90476" y1="48319" x2="90476" y2="48319"/>
                            <a14:foregroundMark x1="12262" y1="95005" x2="12262" y2="95005"/>
                            <a14:foregroundMark x1="10714" y1="1665" x2="10714" y2="166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>
                <a:off x="4478410" y="469124"/>
                <a:ext cx="614892" cy="23250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80CF44B8-7646-D66B-D4D4-29E3B0649E9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914474" y="1401957"/>
                <a:ext cx="0" cy="537138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60" name="Picture 2" descr="Bracket Symbol Png - Curly Bracket Png Clipart #829991">
                <a:extLst>
                  <a:ext uri="{FF2B5EF4-FFF2-40B4-BE49-F238E27FC236}">
                    <a16:creationId xmlns:a16="http://schemas.microsoft.com/office/drawing/2014/main" id="{9245BC62-B501-85F2-E952-1F300353B35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665" b="95005" l="10000" r="90238">
                            <a14:foregroundMark x1="47143" y1="7717" x2="47143" y2="7717"/>
                            <a14:foregroundMark x1="34762" y1="3971" x2="34762" y2="3971"/>
                            <a14:foregroundMark x1="37143" y1="92091" x2="37143" y2="92091"/>
                            <a14:foregroundMark x1="90476" y1="48319" x2="90476" y2="48319"/>
                            <a14:foregroundMark x1="12262" y1="95005" x2="12262" y2="95005"/>
                            <a14:foregroundMark x1="10714" y1="1665" x2="10714" y2="166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>
                <a:off x="4478409" y="753287"/>
                <a:ext cx="614892" cy="23250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4AD49CD7-AF3B-343B-3446-AD538CC6120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741920" y="1401957"/>
                <a:ext cx="0" cy="56586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4F470D67-A8BE-DD40-E4BC-09604405625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32803" y="5462479"/>
              <a:ext cx="2173288" cy="1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DB6BEB62-CFBB-2A94-A162-28C8A68B5BE7}"/>
              </a:ext>
            </a:extLst>
          </p:cNvPr>
          <p:cNvGrpSpPr/>
          <p:nvPr/>
        </p:nvGrpSpPr>
        <p:grpSpPr>
          <a:xfrm>
            <a:off x="7979280" y="11143790"/>
            <a:ext cx="2325051" cy="1183217"/>
            <a:chOff x="5006325" y="5412023"/>
            <a:chExt cx="2325051" cy="1183217"/>
          </a:xfrm>
        </p:grpSpPr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id="{853BFEE2-7799-7A7C-73EF-03992D215146}"/>
                </a:ext>
              </a:extLst>
            </p:cNvPr>
            <p:cNvGrpSpPr/>
            <p:nvPr/>
          </p:nvGrpSpPr>
          <p:grpSpPr>
            <a:xfrm>
              <a:off x="5006325" y="5412023"/>
              <a:ext cx="2325051" cy="1183217"/>
              <a:chOff x="3623330" y="1324203"/>
              <a:chExt cx="2325051" cy="1183217"/>
            </a:xfrm>
          </p:grpSpPr>
          <p:pic>
            <p:nvPicPr>
              <p:cNvPr id="128" name="Picture 2" descr="Bracket Symbol Png - Curly Bracket Png Clipart #829991">
                <a:extLst>
                  <a:ext uri="{FF2B5EF4-FFF2-40B4-BE49-F238E27FC236}">
                    <a16:creationId xmlns:a16="http://schemas.microsoft.com/office/drawing/2014/main" id="{01B77B10-F71D-4502-28B9-294A97CB94C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665" b="95005" l="10000" r="90238">
                            <a14:foregroundMark x1="47143" y1="7717" x2="47143" y2="7717"/>
                            <a14:foregroundMark x1="34762" y1="3971" x2="34762" y2="3971"/>
                            <a14:foregroundMark x1="37143" y1="92091" x2="37143" y2="92091"/>
                            <a14:foregroundMark x1="90476" y1="48319" x2="90476" y2="48319"/>
                            <a14:foregroundMark x1="12262" y1="95005" x2="12262" y2="95005"/>
                            <a14:foregroundMark x1="10714" y1="1665" x2="10714" y2="166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>
                <a:off x="4478409" y="1037449"/>
                <a:ext cx="614892" cy="23250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29" name="Picture 2" descr="Bracket Symbol Png - Curly Bracket Png Clipart #829991">
                <a:extLst>
                  <a:ext uri="{FF2B5EF4-FFF2-40B4-BE49-F238E27FC236}">
                    <a16:creationId xmlns:a16="http://schemas.microsoft.com/office/drawing/2014/main" id="{5664E71C-65AA-688E-6848-1AF88EB0E6A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1665" b="95005" l="10000" r="90238">
                            <a14:foregroundMark x1="47143" y1="7717" x2="47143" y2="7717"/>
                            <a14:foregroundMark x1="34762" y1="3971" x2="34762" y2="3971"/>
                            <a14:foregroundMark x1="37143" y1="92091" x2="37143" y2="92091"/>
                            <a14:foregroundMark x1="90476" y1="48319" x2="90476" y2="48319"/>
                            <a14:foregroundMark x1="12262" y1="95005" x2="12262" y2="95005"/>
                            <a14:foregroundMark x1="10714" y1="1665" x2="10714" y2="166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>
                <a:off x="4478410" y="469124"/>
                <a:ext cx="614892" cy="23250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130" name="Straight Connector 129">
                <a:extLst>
                  <a:ext uri="{FF2B5EF4-FFF2-40B4-BE49-F238E27FC236}">
                    <a16:creationId xmlns:a16="http://schemas.microsoft.com/office/drawing/2014/main" id="{EE7A4E9B-7D54-65D0-3D26-C01403A5A94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914474" y="1401957"/>
                <a:ext cx="0" cy="537138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31" name="Picture 2" descr="Bracket Symbol Png - Curly Bracket Png Clipart #829991">
                <a:extLst>
                  <a:ext uri="{FF2B5EF4-FFF2-40B4-BE49-F238E27FC236}">
                    <a16:creationId xmlns:a16="http://schemas.microsoft.com/office/drawing/2014/main" id="{5ECC1EAE-B6E1-420D-B88B-B01A4E2C775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1665" b="95005" l="10000" r="90238">
                            <a14:foregroundMark x1="47143" y1="7717" x2="47143" y2="7717"/>
                            <a14:foregroundMark x1="34762" y1="3971" x2="34762" y2="3971"/>
                            <a14:foregroundMark x1="37143" y1="92091" x2="37143" y2="92091"/>
                            <a14:foregroundMark x1="90476" y1="48319" x2="90476" y2="48319"/>
                            <a14:foregroundMark x1="12262" y1="95005" x2="12262" y2="95005"/>
                            <a14:foregroundMark x1="10714" y1="1665" x2="10714" y2="166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>
                <a:off x="4478409" y="753287"/>
                <a:ext cx="614892" cy="23250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132" name="Straight Connector 131">
                <a:extLst>
                  <a:ext uri="{FF2B5EF4-FFF2-40B4-BE49-F238E27FC236}">
                    <a16:creationId xmlns:a16="http://schemas.microsoft.com/office/drawing/2014/main" id="{0EA38E5C-F2BD-232A-BAAF-38D6CB5AFCD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741920" y="1401957"/>
                <a:ext cx="0" cy="56586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417DCE78-5A37-9180-B436-248D17B9D0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32803" y="5462479"/>
              <a:ext cx="2173288" cy="1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BA780319-D732-A7E9-4D77-A21539396140}"/>
              </a:ext>
            </a:extLst>
          </p:cNvPr>
          <p:cNvGrpSpPr/>
          <p:nvPr/>
        </p:nvGrpSpPr>
        <p:grpSpPr>
          <a:xfrm>
            <a:off x="10798880" y="7167235"/>
            <a:ext cx="1175912" cy="1183217"/>
            <a:chOff x="5006325" y="5412023"/>
            <a:chExt cx="2325051" cy="1183217"/>
          </a:xfrm>
        </p:grpSpPr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50A3E573-E3C9-0568-6256-4D75D2AC6EFF}"/>
                </a:ext>
              </a:extLst>
            </p:cNvPr>
            <p:cNvGrpSpPr/>
            <p:nvPr/>
          </p:nvGrpSpPr>
          <p:grpSpPr>
            <a:xfrm>
              <a:off x="5006325" y="5412023"/>
              <a:ext cx="2325051" cy="1183217"/>
              <a:chOff x="3623330" y="1324203"/>
              <a:chExt cx="2325051" cy="1183217"/>
            </a:xfrm>
          </p:grpSpPr>
          <p:pic>
            <p:nvPicPr>
              <p:cNvPr id="136" name="Picture 2" descr="Bracket Symbol Png - Curly Bracket Png Clipart #829991">
                <a:extLst>
                  <a:ext uri="{FF2B5EF4-FFF2-40B4-BE49-F238E27FC236}">
                    <a16:creationId xmlns:a16="http://schemas.microsoft.com/office/drawing/2014/main" id="{9D13DF42-2471-6D0C-980C-34B2C0C69C8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1665" b="95005" l="10000" r="90238">
                            <a14:foregroundMark x1="47143" y1="7717" x2="47143" y2="7717"/>
                            <a14:foregroundMark x1="34762" y1="3971" x2="34762" y2="3971"/>
                            <a14:foregroundMark x1="37143" y1="92091" x2="37143" y2="92091"/>
                            <a14:foregroundMark x1="90476" y1="48319" x2="90476" y2="48319"/>
                            <a14:foregroundMark x1="12262" y1="95005" x2="12262" y2="95005"/>
                            <a14:foregroundMark x1="10714" y1="1665" x2="10714" y2="166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>
                <a:off x="4478409" y="1037449"/>
                <a:ext cx="614892" cy="23250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37" name="Picture 2" descr="Bracket Symbol Png - Curly Bracket Png Clipart #829991">
                <a:extLst>
                  <a:ext uri="{FF2B5EF4-FFF2-40B4-BE49-F238E27FC236}">
                    <a16:creationId xmlns:a16="http://schemas.microsoft.com/office/drawing/2014/main" id="{37DA9D36-C10E-2C1D-953B-944F1F75A79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1665" b="95005" l="10000" r="90238">
                            <a14:foregroundMark x1="47143" y1="7717" x2="47143" y2="7717"/>
                            <a14:foregroundMark x1="34762" y1="3971" x2="34762" y2="3971"/>
                            <a14:foregroundMark x1="37143" y1="92091" x2="37143" y2="92091"/>
                            <a14:foregroundMark x1="90476" y1="48319" x2="90476" y2="48319"/>
                            <a14:foregroundMark x1="12262" y1="95005" x2="12262" y2="95005"/>
                            <a14:foregroundMark x1="10714" y1="1665" x2="10714" y2="166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>
                <a:off x="4478410" y="469124"/>
                <a:ext cx="614892" cy="23250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0AC1D3CE-AFD2-2CED-84B8-E62734CF5BA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914474" y="1401957"/>
                <a:ext cx="0" cy="537138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39" name="Picture 2" descr="Bracket Symbol Png - Curly Bracket Png Clipart #829991">
                <a:extLst>
                  <a:ext uri="{FF2B5EF4-FFF2-40B4-BE49-F238E27FC236}">
                    <a16:creationId xmlns:a16="http://schemas.microsoft.com/office/drawing/2014/main" id="{7590FEF0-C195-AC05-3E1D-F45B5AD95DC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ackgroundRemoval t="1665" b="95005" l="10000" r="90238">
                            <a14:foregroundMark x1="47143" y1="7717" x2="47143" y2="7717"/>
                            <a14:foregroundMark x1="34762" y1="3971" x2="34762" y2="3971"/>
                            <a14:foregroundMark x1="37143" y1="92091" x2="37143" y2="92091"/>
                            <a14:foregroundMark x1="90476" y1="48319" x2="90476" y2="48319"/>
                            <a14:foregroundMark x1="12262" y1="95005" x2="12262" y2="95005"/>
                            <a14:foregroundMark x1="10714" y1="1665" x2="10714" y2="166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>
                <a:off x="4478409" y="753287"/>
                <a:ext cx="614892" cy="23250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B03FC926-E7D7-AB8D-4F2E-4099A03A52B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741920" y="1401957"/>
                <a:ext cx="0" cy="56586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40F02C15-F009-CA1C-0401-0C25ADBA381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32803" y="5462479"/>
              <a:ext cx="2173288" cy="1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7DD22CE8-EE02-F117-6F82-008587B6CA1D}"/>
              </a:ext>
            </a:extLst>
          </p:cNvPr>
          <p:cNvCxnSpPr>
            <a:cxnSpLocks/>
          </p:cNvCxnSpPr>
          <p:nvPr/>
        </p:nvCxnSpPr>
        <p:spPr>
          <a:xfrm flipV="1">
            <a:off x="6662949" y="9686656"/>
            <a:ext cx="2173288" cy="1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D78F0A44-502A-1C41-3A1E-81DE46389B06}"/>
              </a:ext>
            </a:extLst>
          </p:cNvPr>
          <p:cNvCxnSpPr>
            <a:cxnSpLocks/>
          </p:cNvCxnSpPr>
          <p:nvPr/>
        </p:nvCxnSpPr>
        <p:spPr>
          <a:xfrm flipV="1">
            <a:off x="7016558" y="10800100"/>
            <a:ext cx="1453167" cy="1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0" name="Group 179">
            <a:extLst>
              <a:ext uri="{FF2B5EF4-FFF2-40B4-BE49-F238E27FC236}">
                <a16:creationId xmlns:a16="http://schemas.microsoft.com/office/drawing/2014/main" id="{E3DB0687-080B-1FE4-1A23-2B91CB4949B2}"/>
              </a:ext>
            </a:extLst>
          </p:cNvPr>
          <p:cNvGrpSpPr/>
          <p:nvPr/>
        </p:nvGrpSpPr>
        <p:grpSpPr>
          <a:xfrm>
            <a:off x="6654746" y="9670468"/>
            <a:ext cx="2187902" cy="1148292"/>
            <a:chOff x="3750415" y="4099137"/>
            <a:chExt cx="2187902" cy="1148292"/>
          </a:xfrm>
        </p:grpSpPr>
        <p:grpSp>
          <p:nvGrpSpPr>
            <p:cNvPr id="142" name="Group 141">
              <a:extLst>
                <a:ext uri="{FF2B5EF4-FFF2-40B4-BE49-F238E27FC236}">
                  <a16:creationId xmlns:a16="http://schemas.microsoft.com/office/drawing/2014/main" id="{C7ADF576-2A13-B4A6-0EBE-D5A7D9652608}"/>
                </a:ext>
              </a:extLst>
            </p:cNvPr>
            <p:cNvGrpSpPr/>
            <p:nvPr/>
          </p:nvGrpSpPr>
          <p:grpSpPr>
            <a:xfrm>
              <a:off x="3750415" y="4099137"/>
              <a:ext cx="2175036" cy="1148292"/>
              <a:chOff x="3114448" y="854599"/>
              <a:chExt cx="2175036" cy="1148292"/>
            </a:xfrm>
          </p:grpSpPr>
          <p:sp>
            <p:nvSpPr>
              <p:cNvPr id="145" name="Chevron 144">
                <a:extLst>
                  <a:ext uri="{FF2B5EF4-FFF2-40B4-BE49-F238E27FC236}">
                    <a16:creationId xmlns:a16="http://schemas.microsoft.com/office/drawing/2014/main" id="{26E05134-952B-C746-9075-9152D5CA6165}"/>
                  </a:ext>
                </a:extLst>
              </p:cNvPr>
              <p:cNvSpPr/>
              <p:nvPr/>
            </p:nvSpPr>
            <p:spPr>
              <a:xfrm rot="5400000">
                <a:off x="4638449" y="1351854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46" name="Chevron 145">
                <a:extLst>
                  <a:ext uri="{FF2B5EF4-FFF2-40B4-BE49-F238E27FC236}">
                    <a16:creationId xmlns:a16="http://schemas.microsoft.com/office/drawing/2014/main" id="{5E547111-C0C5-D533-C330-98575EB73781}"/>
                  </a:ext>
                </a:extLst>
              </p:cNvPr>
              <p:cNvSpPr/>
              <p:nvPr/>
            </p:nvSpPr>
            <p:spPr>
              <a:xfrm rot="5400000">
                <a:off x="3918327" y="135185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47" name="Chevron 146">
                <a:extLst>
                  <a:ext uri="{FF2B5EF4-FFF2-40B4-BE49-F238E27FC236}">
                    <a16:creationId xmlns:a16="http://schemas.microsoft.com/office/drawing/2014/main" id="{A73EE158-B449-6A84-40ED-3011B9C22AF0}"/>
                  </a:ext>
                </a:extLst>
              </p:cNvPr>
              <p:cNvSpPr/>
              <p:nvPr/>
            </p:nvSpPr>
            <p:spPr>
              <a:xfrm rot="5400000">
                <a:off x="3185282" y="135185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48" name="Chevron 147">
                <a:extLst>
                  <a:ext uri="{FF2B5EF4-FFF2-40B4-BE49-F238E27FC236}">
                    <a16:creationId xmlns:a16="http://schemas.microsoft.com/office/drawing/2014/main" id="{5F53E7B7-60CA-AE8E-85DF-D11F4446C4FE}"/>
                  </a:ext>
                </a:extLst>
              </p:cNvPr>
              <p:cNvSpPr/>
              <p:nvPr/>
            </p:nvSpPr>
            <p:spPr>
              <a:xfrm rot="5400000">
                <a:off x="4638446" y="1060878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49" name="Chevron 148">
                <a:extLst>
                  <a:ext uri="{FF2B5EF4-FFF2-40B4-BE49-F238E27FC236}">
                    <a16:creationId xmlns:a16="http://schemas.microsoft.com/office/drawing/2014/main" id="{2558E410-11A3-A150-77FB-981320A9D626}"/>
                  </a:ext>
                </a:extLst>
              </p:cNvPr>
              <p:cNvSpPr/>
              <p:nvPr/>
            </p:nvSpPr>
            <p:spPr>
              <a:xfrm rot="5400000">
                <a:off x="3918324" y="1060879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50" name="Chevron 149">
                <a:extLst>
                  <a:ext uri="{FF2B5EF4-FFF2-40B4-BE49-F238E27FC236}">
                    <a16:creationId xmlns:a16="http://schemas.microsoft.com/office/drawing/2014/main" id="{2B4202AB-6003-5866-E19E-79283DED8187}"/>
                  </a:ext>
                </a:extLst>
              </p:cNvPr>
              <p:cNvSpPr/>
              <p:nvPr/>
            </p:nvSpPr>
            <p:spPr>
              <a:xfrm rot="5400000">
                <a:off x="3185279" y="1060879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51" name="Chevron 150">
                <a:extLst>
                  <a:ext uri="{FF2B5EF4-FFF2-40B4-BE49-F238E27FC236}">
                    <a16:creationId xmlns:a16="http://schemas.microsoft.com/office/drawing/2014/main" id="{613D3AA8-B0A8-EFA3-A3A1-7AEFF2B49E88}"/>
                  </a:ext>
                </a:extLst>
              </p:cNvPr>
              <p:cNvSpPr/>
              <p:nvPr/>
            </p:nvSpPr>
            <p:spPr>
              <a:xfrm rot="5400000">
                <a:off x="4638442" y="785514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52" name="Chevron 151">
                <a:extLst>
                  <a:ext uri="{FF2B5EF4-FFF2-40B4-BE49-F238E27FC236}">
                    <a16:creationId xmlns:a16="http://schemas.microsoft.com/office/drawing/2014/main" id="{3D543123-624F-425F-9D77-B715E20DA367}"/>
                  </a:ext>
                </a:extLst>
              </p:cNvPr>
              <p:cNvSpPr/>
              <p:nvPr/>
            </p:nvSpPr>
            <p:spPr>
              <a:xfrm rot="5400000">
                <a:off x="3918320" y="78551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53" name="Chevron 152">
                <a:extLst>
                  <a:ext uri="{FF2B5EF4-FFF2-40B4-BE49-F238E27FC236}">
                    <a16:creationId xmlns:a16="http://schemas.microsoft.com/office/drawing/2014/main" id="{979E6838-6C96-ECE3-6F28-422A5A606775}"/>
                  </a:ext>
                </a:extLst>
              </p:cNvPr>
              <p:cNvSpPr/>
              <p:nvPr/>
            </p:nvSpPr>
            <p:spPr>
              <a:xfrm rot="5400000">
                <a:off x="3185275" y="78551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203EB096-D0E9-CE06-9DD9-1E63407A050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89483" y="854599"/>
                <a:ext cx="0" cy="69792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3B7EFDCC-FB3E-EC70-6F95-D9C44D66D7B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14448" y="854599"/>
                <a:ext cx="0" cy="69792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65DE9DFB-903A-9B01-3C25-AD7517FB5959}"/>
                </a:ext>
              </a:extLst>
            </p:cNvPr>
            <p:cNvSpPr/>
            <p:nvPr/>
          </p:nvSpPr>
          <p:spPr>
            <a:xfrm>
              <a:off x="3765032" y="4110895"/>
              <a:ext cx="2173285" cy="1109143"/>
            </a:xfrm>
            <a:prstGeom prst="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61" name="Picture 2" descr="Bracket Symbol Png - Curly Bracket Png Clipart #829991">
            <a:extLst>
              <a:ext uri="{FF2B5EF4-FFF2-40B4-BE49-F238E27FC236}">
                <a16:creationId xmlns:a16="http://schemas.microsoft.com/office/drawing/2014/main" id="{F7A612A7-1736-E595-DC6B-FBFF7B3EB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665" b="95005" l="10000" r="90238">
                        <a14:foregroundMark x1="47143" y1="7717" x2="47143" y2="7717"/>
                        <a14:foregroundMark x1="34762" y1="3971" x2="34762" y2="3971"/>
                        <a14:foregroundMark x1="37143" y1="92091" x2="37143" y2="92091"/>
                        <a14:foregroundMark x1="90476" y1="48319" x2="90476" y2="48319"/>
                        <a14:foregroundMark x1="12262" y1="95005" x2="12262" y2="95005"/>
                        <a14:foregroundMark x1="10714" y1="1665" x2="10714" y2="166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0350479" y="8256695"/>
            <a:ext cx="614892" cy="232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" name="Picture 2" descr="Bracket Symbol Png - Curly Bracket Png Clipart #829991">
            <a:extLst>
              <a:ext uri="{FF2B5EF4-FFF2-40B4-BE49-F238E27FC236}">
                <a16:creationId xmlns:a16="http://schemas.microsoft.com/office/drawing/2014/main" id="{6B8F8D43-C480-A818-73C0-053C6F9F79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665" b="95005" l="10000" r="90238">
                        <a14:foregroundMark x1="47143" y1="7717" x2="47143" y2="7717"/>
                        <a14:foregroundMark x1="34762" y1="3971" x2="34762" y2="3971"/>
                        <a14:foregroundMark x1="37143" y1="92091" x2="37143" y2="92091"/>
                        <a14:foregroundMark x1="90476" y1="48319" x2="90476" y2="48319"/>
                        <a14:foregroundMark x1="12262" y1="95005" x2="12262" y2="95005"/>
                        <a14:foregroundMark x1="10714" y1="1665" x2="10714" y2="166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0433833" y="8833518"/>
            <a:ext cx="614892" cy="232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F8369760-40DB-C021-089A-6AF6768209EC}"/>
              </a:ext>
            </a:extLst>
          </p:cNvPr>
          <p:cNvCxnSpPr>
            <a:cxnSpLocks/>
          </p:cNvCxnSpPr>
          <p:nvPr/>
        </p:nvCxnSpPr>
        <p:spPr>
          <a:xfrm flipV="1">
            <a:off x="9621877" y="9162233"/>
            <a:ext cx="2173288" cy="1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EC32D355-48CE-8325-6332-05E58CF35E19}"/>
              </a:ext>
            </a:extLst>
          </p:cNvPr>
          <p:cNvCxnSpPr>
            <a:cxnSpLocks/>
          </p:cNvCxnSpPr>
          <p:nvPr/>
        </p:nvCxnSpPr>
        <p:spPr>
          <a:xfrm flipV="1">
            <a:off x="9621877" y="10248059"/>
            <a:ext cx="2173288" cy="1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Rectangle 165">
            <a:extLst>
              <a:ext uri="{FF2B5EF4-FFF2-40B4-BE49-F238E27FC236}">
                <a16:creationId xmlns:a16="http://schemas.microsoft.com/office/drawing/2014/main" id="{84E825D9-0628-2C1F-7654-01BAF993BC0A}"/>
              </a:ext>
            </a:extLst>
          </p:cNvPr>
          <p:cNvSpPr/>
          <p:nvPr/>
        </p:nvSpPr>
        <p:spPr>
          <a:xfrm>
            <a:off x="9634525" y="9156325"/>
            <a:ext cx="2173285" cy="1109143"/>
          </a:xfrm>
          <a:prstGeom prst="rect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8" name="Group 197">
            <a:extLst>
              <a:ext uri="{FF2B5EF4-FFF2-40B4-BE49-F238E27FC236}">
                <a16:creationId xmlns:a16="http://schemas.microsoft.com/office/drawing/2014/main" id="{3026DCC1-E162-BFF3-88CD-A2C310D68826}"/>
              </a:ext>
            </a:extLst>
          </p:cNvPr>
          <p:cNvGrpSpPr/>
          <p:nvPr/>
        </p:nvGrpSpPr>
        <p:grpSpPr>
          <a:xfrm>
            <a:off x="9494774" y="8004642"/>
            <a:ext cx="574378" cy="507570"/>
            <a:chOff x="6590443" y="2433311"/>
            <a:chExt cx="574378" cy="507570"/>
          </a:xfrm>
        </p:grpSpPr>
        <p:sp>
          <p:nvSpPr>
            <p:cNvPr id="185" name="Rectangle 184">
              <a:extLst>
                <a:ext uri="{FF2B5EF4-FFF2-40B4-BE49-F238E27FC236}">
                  <a16:creationId xmlns:a16="http://schemas.microsoft.com/office/drawing/2014/main" id="{6FF18442-9E78-D5D3-497B-E3F9B273DF59}"/>
                </a:ext>
              </a:extLst>
            </p:cNvPr>
            <p:cNvSpPr/>
            <p:nvPr/>
          </p:nvSpPr>
          <p:spPr>
            <a:xfrm rot="2700000">
              <a:off x="6657251" y="2433311"/>
              <a:ext cx="507570" cy="507570"/>
            </a:xfrm>
            <a:prstGeom prst="rect">
              <a:avLst/>
            </a:prstGeom>
            <a:noFill/>
            <a:ln w="1270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838ADFEB-90C4-8B9B-F3C9-363176CEF698}"/>
                </a:ext>
              </a:extLst>
            </p:cNvPr>
            <p:cNvCxnSpPr>
              <a:cxnSpLocks/>
            </p:cNvCxnSpPr>
            <p:nvPr/>
          </p:nvCxnSpPr>
          <p:spPr>
            <a:xfrm>
              <a:off x="6590443" y="2729233"/>
              <a:ext cx="323606" cy="0"/>
            </a:xfrm>
            <a:prstGeom prst="line">
              <a:avLst/>
            </a:prstGeom>
            <a:ln w="889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3CBDC06A-F5E2-B6F9-56BA-D2AA8691C9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82063" y="2520399"/>
              <a:ext cx="244462" cy="224294"/>
            </a:xfrm>
            <a:prstGeom prst="line">
              <a:avLst/>
            </a:prstGeom>
            <a:ln w="889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0" name="Rectangle 199">
            <a:extLst>
              <a:ext uri="{FF2B5EF4-FFF2-40B4-BE49-F238E27FC236}">
                <a16:creationId xmlns:a16="http://schemas.microsoft.com/office/drawing/2014/main" id="{BD523CE1-5F64-6DAC-CCEB-C18963ED28B4}"/>
              </a:ext>
            </a:extLst>
          </p:cNvPr>
          <p:cNvSpPr/>
          <p:nvPr/>
        </p:nvSpPr>
        <p:spPr>
          <a:xfrm rot="2700000">
            <a:off x="10437544" y="8337213"/>
            <a:ext cx="507570" cy="507570"/>
          </a:xfrm>
          <a:prstGeom prst="rect">
            <a:avLst/>
          </a:prstGeom>
          <a:noFill/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" name="Freeform 203">
            <a:extLst>
              <a:ext uri="{FF2B5EF4-FFF2-40B4-BE49-F238E27FC236}">
                <a16:creationId xmlns:a16="http://schemas.microsoft.com/office/drawing/2014/main" id="{3B6B0FCE-6E1C-A8C0-49AC-D29CBEFD6B1C}"/>
              </a:ext>
            </a:extLst>
          </p:cNvPr>
          <p:cNvSpPr/>
          <p:nvPr/>
        </p:nvSpPr>
        <p:spPr>
          <a:xfrm>
            <a:off x="10471075" y="8433839"/>
            <a:ext cx="402564" cy="342979"/>
          </a:xfrm>
          <a:custGeom>
            <a:avLst/>
            <a:gdLst>
              <a:gd name="connsiteX0" fmla="*/ 0 w 1983921"/>
              <a:gd name="connsiteY0" fmla="*/ 963386 h 963386"/>
              <a:gd name="connsiteX1" fmla="*/ 938893 w 1983921"/>
              <a:gd name="connsiteY1" fmla="*/ 710293 h 963386"/>
              <a:gd name="connsiteX2" fmla="*/ 1094014 w 1983921"/>
              <a:gd name="connsiteY2" fmla="*/ 244928 h 963386"/>
              <a:gd name="connsiteX3" fmla="*/ 1820636 w 1983921"/>
              <a:gd name="connsiteY3" fmla="*/ 40821 h 963386"/>
              <a:gd name="connsiteX4" fmla="*/ 1902278 w 1983921"/>
              <a:gd name="connsiteY4" fmla="*/ 24493 h 963386"/>
              <a:gd name="connsiteX5" fmla="*/ 1983921 w 1983921"/>
              <a:gd name="connsiteY5" fmla="*/ 0 h 9633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83921" h="963386">
                <a:moveTo>
                  <a:pt x="0" y="963386"/>
                </a:moveTo>
                <a:cubicBezTo>
                  <a:pt x="378278" y="896711"/>
                  <a:pt x="756557" y="830036"/>
                  <a:pt x="938893" y="710293"/>
                </a:cubicBezTo>
                <a:cubicBezTo>
                  <a:pt x="1121229" y="590550"/>
                  <a:pt x="947057" y="356507"/>
                  <a:pt x="1094014" y="244928"/>
                </a:cubicBezTo>
                <a:cubicBezTo>
                  <a:pt x="1240971" y="133349"/>
                  <a:pt x="1685926" y="77560"/>
                  <a:pt x="1820636" y="40821"/>
                </a:cubicBezTo>
                <a:cubicBezTo>
                  <a:pt x="1955346" y="4082"/>
                  <a:pt x="1875064" y="31296"/>
                  <a:pt x="1902278" y="24493"/>
                </a:cubicBezTo>
                <a:cubicBezTo>
                  <a:pt x="1929492" y="17689"/>
                  <a:pt x="1956706" y="8844"/>
                  <a:pt x="1983921" y="0"/>
                </a:cubicBez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953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Rounded Rectangle 101">
            <a:extLst>
              <a:ext uri="{FF2B5EF4-FFF2-40B4-BE49-F238E27FC236}">
                <a16:creationId xmlns:a16="http://schemas.microsoft.com/office/drawing/2014/main" id="{102B5174-5055-392B-CFB3-309F6C809275}"/>
              </a:ext>
            </a:extLst>
          </p:cNvPr>
          <p:cNvSpPr/>
          <p:nvPr/>
        </p:nvSpPr>
        <p:spPr>
          <a:xfrm>
            <a:off x="3767931" y="6449749"/>
            <a:ext cx="2102150" cy="1029087"/>
          </a:xfrm>
          <a:prstGeom prst="roundRect">
            <a:avLst/>
          </a:prstGeom>
          <a:solidFill>
            <a:schemeClr val="tx1"/>
          </a:solidFill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Chevron 78">
            <a:extLst>
              <a:ext uri="{FF2B5EF4-FFF2-40B4-BE49-F238E27FC236}">
                <a16:creationId xmlns:a16="http://schemas.microsoft.com/office/drawing/2014/main" id="{5AAB1FBE-1342-B437-A8EF-79808C207530}"/>
              </a:ext>
            </a:extLst>
          </p:cNvPr>
          <p:cNvSpPr/>
          <p:nvPr/>
        </p:nvSpPr>
        <p:spPr>
          <a:xfrm>
            <a:off x="4010333" y="7427499"/>
            <a:ext cx="544402" cy="579645"/>
          </a:xfrm>
          <a:prstGeom prst="chevr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A583A06E-C2F8-F9BE-5F7B-545BCE007771}"/>
              </a:ext>
            </a:extLst>
          </p:cNvPr>
          <p:cNvSpPr/>
          <p:nvPr/>
        </p:nvSpPr>
        <p:spPr>
          <a:xfrm>
            <a:off x="4300422" y="7135959"/>
            <a:ext cx="1012654" cy="1012654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B5E5612-F881-8179-D4D1-445B7B3424B1}"/>
              </a:ext>
            </a:extLst>
          </p:cNvPr>
          <p:cNvGrpSpPr/>
          <p:nvPr/>
        </p:nvGrpSpPr>
        <p:grpSpPr>
          <a:xfrm>
            <a:off x="4391082" y="7226619"/>
            <a:ext cx="841212" cy="841212"/>
            <a:chOff x="2505512" y="2877079"/>
            <a:chExt cx="841212" cy="841212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2B4F5CDF-43CB-9572-CA57-1B7881F22645}"/>
                </a:ext>
              </a:extLst>
            </p:cNvPr>
            <p:cNvSpPr/>
            <p:nvPr/>
          </p:nvSpPr>
          <p:spPr>
            <a:xfrm>
              <a:off x="2556324" y="2927891"/>
              <a:ext cx="729710" cy="72971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5FBDB707-E8DB-CDEA-FAAC-D46B4CF4CFE5}"/>
                </a:ext>
              </a:extLst>
            </p:cNvPr>
            <p:cNvSpPr/>
            <p:nvPr/>
          </p:nvSpPr>
          <p:spPr>
            <a:xfrm rot="18900000" flipH="1">
              <a:off x="2505512" y="2877079"/>
              <a:ext cx="841212" cy="841212"/>
            </a:xfrm>
            <a:custGeom>
              <a:avLst/>
              <a:gdLst>
                <a:gd name="connsiteX0" fmla="*/ 420619 w 841212"/>
                <a:gd name="connsiteY0" fmla="*/ 503190 h 841212"/>
                <a:gd name="connsiteX1" fmla="*/ 588232 w 841212"/>
                <a:gd name="connsiteY1" fmla="*/ 670749 h 841212"/>
                <a:gd name="connsiteX2" fmla="*/ 573588 w 841212"/>
                <a:gd name="connsiteY2" fmla="*/ 679200 h 841212"/>
                <a:gd name="connsiteX3" fmla="*/ 544350 w 841212"/>
                <a:gd name="connsiteY3" fmla="*/ 695272 h 841212"/>
                <a:gd name="connsiteX4" fmla="*/ 525416 w 841212"/>
                <a:gd name="connsiteY4" fmla="*/ 702216 h 841212"/>
                <a:gd name="connsiteX5" fmla="*/ 495766 w 841212"/>
                <a:gd name="connsiteY5" fmla="*/ 712305 h 841212"/>
                <a:gd name="connsiteX6" fmla="*/ 488701 w 841212"/>
                <a:gd name="connsiteY6" fmla="*/ 713605 h 841212"/>
                <a:gd name="connsiteX7" fmla="*/ 419826 w 841212"/>
                <a:gd name="connsiteY7" fmla="*/ 718563 h 841212"/>
                <a:gd name="connsiteX8" fmla="*/ 354578 w 841212"/>
                <a:gd name="connsiteY8" fmla="*/ 713876 h 841212"/>
                <a:gd name="connsiteX9" fmla="*/ 344107 w 841212"/>
                <a:gd name="connsiteY9" fmla="*/ 711955 h 841212"/>
                <a:gd name="connsiteX10" fmla="*/ 323519 w 841212"/>
                <a:gd name="connsiteY10" fmla="*/ 704945 h 841212"/>
                <a:gd name="connsiteX11" fmla="*/ 295963 w 841212"/>
                <a:gd name="connsiteY11" fmla="*/ 694861 h 841212"/>
                <a:gd name="connsiteX12" fmla="*/ 272875 w 841212"/>
                <a:gd name="connsiteY12" fmla="*/ 682159 h 841212"/>
                <a:gd name="connsiteX13" fmla="*/ 253096 w 841212"/>
                <a:gd name="connsiteY13" fmla="*/ 670768 h 841212"/>
                <a:gd name="connsiteX14" fmla="*/ 670749 w 841212"/>
                <a:gd name="connsiteY14" fmla="*/ 252980 h 841212"/>
                <a:gd name="connsiteX15" fmla="*/ 679185 w 841212"/>
                <a:gd name="connsiteY15" fmla="*/ 267597 h 841212"/>
                <a:gd name="connsiteX16" fmla="*/ 695273 w 841212"/>
                <a:gd name="connsiteY16" fmla="*/ 296864 h 841212"/>
                <a:gd name="connsiteX17" fmla="*/ 702210 w 841212"/>
                <a:gd name="connsiteY17" fmla="*/ 315779 h 841212"/>
                <a:gd name="connsiteX18" fmla="*/ 712305 w 841212"/>
                <a:gd name="connsiteY18" fmla="*/ 345448 h 841212"/>
                <a:gd name="connsiteX19" fmla="*/ 713605 w 841212"/>
                <a:gd name="connsiteY19" fmla="*/ 352509 h 841212"/>
                <a:gd name="connsiteX20" fmla="*/ 718563 w 841212"/>
                <a:gd name="connsiteY20" fmla="*/ 421386 h 841212"/>
                <a:gd name="connsiteX21" fmla="*/ 713876 w 841212"/>
                <a:gd name="connsiteY21" fmla="*/ 486633 h 841212"/>
                <a:gd name="connsiteX22" fmla="*/ 711955 w 841212"/>
                <a:gd name="connsiteY22" fmla="*/ 497103 h 841212"/>
                <a:gd name="connsiteX23" fmla="*/ 704942 w 841212"/>
                <a:gd name="connsiteY23" fmla="*/ 517701 h 841212"/>
                <a:gd name="connsiteX24" fmla="*/ 694861 w 841212"/>
                <a:gd name="connsiteY24" fmla="*/ 545247 h 841212"/>
                <a:gd name="connsiteX25" fmla="*/ 682150 w 841212"/>
                <a:gd name="connsiteY25" fmla="*/ 568351 h 841212"/>
                <a:gd name="connsiteX26" fmla="*/ 670768 w 841212"/>
                <a:gd name="connsiteY26" fmla="*/ 588115 h 841212"/>
                <a:gd name="connsiteX27" fmla="*/ 503191 w 841212"/>
                <a:gd name="connsiteY27" fmla="*/ 420592 h 841212"/>
                <a:gd name="connsiteX28" fmla="*/ 170444 w 841212"/>
                <a:gd name="connsiteY28" fmla="*/ 253096 h 841212"/>
                <a:gd name="connsiteX29" fmla="*/ 338021 w 841212"/>
                <a:gd name="connsiteY29" fmla="*/ 420619 h 841212"/>
                <a:gd name="connsiteX30" fmla="*/ 170463 w 841212"/>
                <a:gd name="connsiteY30" fmla="*/ 588231 h 841212"/>
                <a:gd name="connsiteX31" fmla="*/ 161978 w 841212"/>
                <a:gd name="connsiteY31" fmla="*/ 573529 h 841212"/>
                <a:gd name="connsiteX32" fmla="*/ 145944 w 841212"/>
                <a:gd name="connsiteY32" fmla="*/ 544360 h 841212"/>
                <a:gd name="connsiteX33" fmla="*/ 138973 w 841212"/>
                <a:gd name="connsiteY33" fmla="*/ 525353 h 841212"/>
                <a:gd name="connsiteX34" fmla="*/ 128910 w 841212"/>
                <a:gd name="connsiteY34" fmla="*/ 495777 h 841212"/>
                <a:gd name="connsiteX35" fmla="*/ 127605 w 841212"/>
                <a:gd name="connsiteY35" fmla="*/ 488686 h 841212"/>
                <a:gd name="connsiteX36" fmla="*/ 122648 w 841212"/>
                <a:gd name="connsiteY36" fmla="*/ 419837 h 841212"/>
                <a:gd name="connsiteX37" fmla="*/ 127337 w 841212"/>
                <a:gd name="connsiteY37" fmla="*/ 354566 h 841212"/>
                <a:gd name="connsiteX38" fmla="*/ 129255 w 841212"/>
                <a:gd name="connsiteY38" fmla="*/ 344116 h 841212"/>
                <a:gd name="connsiteX39" fmla="*/ 136283 w 841212"/>
                <a:gd name="connsiteY39" fmla="*/ 323470 h 841212"/>
                <a:gd name="connsiteX40" fmla="*/ 146348 w 841212"/>
                <a:gd name="connsiteY40" fmla="*/ 295969 h 841212"/>
                <a:gd name="connsiteX41" fmla="*/ 159077 w 841212"/>
                <a:gd name="connsiteY41" fmla="*/ 272833 h 841212"/>
                <a:gd name="connsiteX42" fmla="*/ 252981 w 841212"/>
                <a:gd name="connsiteY42" fmla="*/ 170463 h 841212"/>
                <a:gd name="connsiteX43" fmla="*/ 267646 w 841212"/>
                <a:gd name="connsiteY43" fmla="*/ 161999 h 841212"/>
                <a:gd name="connsiteX44" fmla="*/ 296857 w 841212"/>
                <a:gd name="connsiteY44" fmla="*/ 145942 h 841212"/>
                <a:gd name="connsiteX45" fmla="*/ 315832 w 841212"/>
                <a:gd name="connsiteY45" fmla="*/ 138983 h 841212"/>
                <a:gd name="connsiteX46" fmla="*/ 345438 w 841212"/>
                <a:gd name="connsiteY46" fmla="*/ 128909 h 841212"/>
                <a:gd name="connsiteX47" fmla="*/ 352522 w 841212"/>
                <a:gd name="connsiteY47" fmla="*/ 127605 h 841212"/>
                <a:gd name="connsiteX48" fmla="*/ 421376 w 841212"/>
                <a:gd name="connsiteY48" fmla="*/ 122649 h 841212"/>
                <a:gd name="connsiteX49" fmla="*/ 486646 w 841212"/>
                <a:gd name="connsiteY49" fmla="*/ 127337 h 841212"/>
                <a:gd name="connsiteX50" fmla="*/ 497094 w 841212"/>
                <a:gd name="connsiteY50" fmla="*/ 129254 h 841212"/>
                <a:gd name="connsiteX51" fmla="*/ 517758 w 841212"/>
                <a:gd name="connsiteY51" fmla="*/ 136290 h 841212"/>
                <a:gd name="connsiteX52" fmla="*/ 545239 w 841212"/>
                <a:gd name="connsiteY52" fmla="*/ 146346 h 841212"/>
                <a:gd name="connsiteX53" fmla="*/ 568409 w 841212"/>
                <a:gd name="connsiteY53" fmla="*/ 159094 h 841212"/>
                <a:gd name="connsiteX54" fmla="*/ 588116 w 841212"/>
                <a:gd name="connsiteY54" fmla="*/ 170444 h 841212"/>
                <a:gd name="connsiteX55" fmla="*/ 420593 w 841212"/>
                <a:gd name="connsiteY55" fmla="*/ 338021 h 841212"/>
                <a:gd name="connsiteX56" fmla="*/ 123279 w 841212"/>
                <a:gd name="connsiteY56" fmla="*/ 123193 h 841212"/>
                <a:gd name="connsiteX57" fmla="*/ 123240 w 841212"/>
                <a:gd name="connsiteY57" fmla="*/ 123240 h 841212"/>
                <a:gd name="connsiteX58" fmla="*/ 123193 w 841212"/>
                <a:gd name="connsiteY58" fmla="*/ 123279 h 841212"/>
                <a:gd name="connsiteX59" fmla="*/ 0 w 841212"/>
                <a:gd name="connsiteY59" fmla="*/ 420606 h 841212"/>
                <a:gd name="connsiteX60" fmla="*/ 123193 w 841212"/>
                <a:gd name="connsiteY60" fmla="*/ 717933 h 841212"/>
                <a:gd name="connsiteX61" fmla="*/ 123238 w 841212"/>
                <a:gd name="connsiteY61" fmla="*/ 717971 h 841212"/>
                <a:gd name="connsiteX62" fmla="*/ 123279 w 841212"/>
                <a:gd name="connsiteY62" fmla="*/ 718019 h 841212"/>
                <a:gd name="connsiteX63" fmla="*/ 420606 w 841212"/>
                <a:gd name="connsiteY63" fmla="*/ 841212 h 841212"/>
                <a:gd name="connsiteX64" fmla="*/ 717933 w 841212"/>
                <a:gd name="connsiteY64" fmla="*/ 718019 h 841212"/>
                <a:gd name="connsiteX65" fmla="*/ 717972 w 841212"/>
                <a:gd name="connsiteY65" fmla="*/ 717972 h 841212"/>
                <a:gd name="connsiteX66" fmla="*/ 718019 w 841212"/>
                <a:gd name="connsiteY66" fmla="*/ 717933 h 841212"/>
                <a:gd name="connsiteX67" fmla="*/ 841212 w 841212"/>
                <a:gd name="connsiteY67" fmla="*/ 420606 h 841212"/>
                <a:gd name="connsiteX68" fmla="*/ 718019 w 841212"/>
                <a:gd name="connsiteY68" fmla="*/ 123279 h 841212"/>
                <a:gd name="connsiteX69" fmla="*/ 717971 w 841212"/>
                <a:gd name="connsiteY69" fmla="*/ 123239 h 841212"/>
                <a:gd name="connsiteX70" fmla="*/ 717933 w 841212"/>
                <a:gd name="connsiteY70" fmla="*/ 123193 h 841212"/>
                <a:gd name="connsiteX71" fmla="*/ 420606 w 841212"/>
                <a:gd name="connsiteY71" fmla="*/ 0 h 841212"/>
                <a:gd name="connsiteX72" fmla="*/ 123279 w 841212"/>
                <a:gd name="connsiteY72" fmla="*/ 123193 h 841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</a:cxnLst>
              <a:rect l="l" t="t" r="r" b="b"/>
              <a:pathLst>
                <a:path w="841212" h="841212">
                  <a:moveTo>
                    <a:pt x="420619" y="503190"/>
                  </a:moveTo>
                  <a:lnTo>
                    <a:pt x="588232" y="670749"/>
                  </a:lnTo>
                  <a:lnTo>
                    <a:pt x="573588" y="679200"/>
                  </a:lnTo>
                  <a:lnTo>
                    <a:pt x="544350" y="695272"/>
                  </a:lnTo>
                  <a:lnTo>
                    <a:pt x="525416" y="702216"/>
                  </a:lnTo>
                  <a:lnTo>
                    <a:pt x="495766" y="712305"/>
                  </a:lnTo>
                  <a:lnTo>
                    <a:pt x="488701" y="713605"/>
                  </a:lnTo>
                  <a:lnTo>
                    <a:pt x="419826" y="718563"/>
                  </a:lnTo>
                  <a:lnTo>
                    <a:pt x="354578" y="713876"/>
                  </a:lnTo>
                  <a:lnTo>
                    <a:pt x="344107" y="711955"/>
                  </a:lnTo>
                  <a:lnTo>
                    <a:pt x="323519" y="704945"/>
                  </a:lnTo>
                  <a:lnTo>
                    <a:pt x="295963" y="694861"/>
                  </a:lnTo>
                  <a:lnTo>
                    <a:pt x="272875" y="682159"/>
                  </a:lnTo>
                  <a:lnTo>
                    <a:pt x="253096" y="670768"/>
                  </a:lnTo>
                  <a:close/>
                  <a:moveTo>
                    <a:pt x="670749" y="252980"/>
                  </a:moveTo>
                  <a:lnTo>
                    <a:pt x="679185" y="267597"/>
                  </a:lnTo>
                  <a:lnTo>
                    <a:pt x="695273" y="296864"/>
                  </a:lnTo>
                  <a:lnTo>
                    <a:pt x="702210" y="315779"/>
                  </a:lnTo>
                  <a:lnTo>
                    <a:pt x="712305" y="345448"/>
                  </a:lnTo>
                  <a:lnTo>
                    <a:pt x="713605" y="352509"/>
                  </a:lnTo>
                  <a:lnTo>
                    <a:pt x="718563" y="421386"/>
                  </a:lnTo>
                  <a:lnTo>
                    <a:pt x="713876" y="486633"/>
                  </a:lnTo>
                  <a:lnTo>
                    <a:pt x="711955" y="497103"/>
                  </a:lnTo>
                  <a:lnTo>
                    <a:pt x="704942" y="517701"/>
                  </a:lnTo>
                  <a:lnTo>
                    <a:pt x="694861" y="545247"/>
                  </a:lnTo>
                  <a:lnTo>
                    <a:pt x="682150" y="568351"/>
                  </a:lnTo>
                  <a:lnTo>
                    <a:pt x="670768" y="588115"/>
                  </a:lnTo>
                  <a:lnTo>
                    <a:pt x="503191" y="420592"/>
                  </a:lnTo>
                  <a:close/>
                  <a:moveTo>
                    <a:pt x="170444" y="253096"/>
                  </a:moveTo>
                  <a:lnTo>
                    <a:pt x="338021" y="420619"/>
                  </a:lnTo>
                  <a:lnTo>
                    <a:pt x="170463" y="588231"/>
                  </a:lnTo>
                  <a:lnTo>
                    <a:pt x="161978" y="573529"/>
                  </a:lnTo>
                  <a:lnTo>
                    <a:pt x="145944" y="544360"/>
                  </a:lnTo>
                  <a:lnTo>
                    <a:pt x="138973" y="525353"/>
                  </a:lnTo>
                  <a:lnTo>
                    <a:pt x="128910" y="495777"/>
                  </a:lnTo>
                  <a:lnTo>
                    <a:pt x="127605" y="488686"/>
                  </a:lnTo>
                  <a:lnTo>
                    <a:pt x="122648" y="419837"/>
                  </a:lnTo>
                  <a:lnTo>
                    <a:pt x="127337" y="354566"/>
                  </a:lnTo>
                  <a:lnTo>
                    <a:pt x="129255" y="344116"/>
                  </a:lnTo>
                  <a:lnTo>
                    <a:pt x="136283" y="323470"/>
                  </a:lnTo>
                  <a:lnTo>
                    <a:pt x="146348" y="295969"/>
                  </a:lnTo>
                  <a:lnTo>
                    <a:pt x="159077" y="272833"/>
                  </a:lnTo>
                  <a:close/>
                  <a:moveTo>
                    <a:pt x="252981" y="170463"/>
                  </a:moveTo>
                  <a:lnTo>
                    <a:pt x="267646" y="161999"/>
                  </a:lnTo>
                  <a:lnTo>
                    <a:pt x="296857" y="145942"/>
                  </a:lnTo>
                  <a:lnTo>
                    <a:pt x="315832" y="138983"/>
                  </a:lnTo>
                  <a:lnTo>
                    <a:pt x="345438" y="128909"/>
                  </a:lnTo>
                  <a:lnTo>
                    <a:pt x="352522" y="127605"/>
                  </a:lnTo>
                  <a:lnTo>
                    <a:pt x="421376" y="122649"/>
                  </a:lnTo>
                  <a:lnTo>
                    <a:pt x="486646" y="127337"/>
                  </a:lnTo>
                  <a:lnTo>
                    <a:pt x="497094" y="129254"/>
                  </a:lnTo>
                  <a:lnTo>
                    <a:pt x="517758" y="136290"/>
                  </a:lnTo>
                  <a:lnTo>
                    <a:pt x="545239" y="146346"/>
                  </a:lnTo>
                  <a:lnTo>
                    <a:pt x="568409" y="159094"/>
                  </a:lnTo>
                  <a:lnTo>
                    <a:pt x="588116" y="170444"/>
                  </a:lnTo>
                  <a:lnTo>
                    <a:pt x="420593" y="338021"/>
                  </a:lnTo>
                  <a:close/>
                  <a:moveTo>
                    <a:pt x="123279" y="123193"/>
                  </a:moveTo>
                  <a:lnTo>
                    <a:pt x="123240" y="123240"/>
                  </a:lnTo>
                  <a:lnTo>
                    <a:pt x="123193" y="123279"/>
                  </a:lnTo>
                  <a:cubicBezTo>
                    <a:pt x="47078" y="199371"/>
                    <a:pt x="0" y="304492"/>
                    <a:pt x="0" y="420606"/>
                  </a:cubicBezTo>
                  <a:cubicBezTo>
                    <a:pt x="0" y="536720"/>
                    <a:pt x="47078" y="641841"/>
                    <a:pt x="123193" y="717933"/>
                  </a:cubicBezTo>
                  <a:lnTo>
                    <a:pt x="123238" y="717971"/>
                  </a:lnTo>
                  <a:lnTo>
                    <a:pt x="123279" y="718019"/>
                  </a:lnTo>
                  <a:cubicBezTo>
                    <a:pt x="199371" y="794134"/>
                    <a:pt x="304493" y="841212"/>
                    <a:pt x="420606" y="841212"/>
                  </a:cubicBezTo>
                  <a:cubicBezTo>
                    <a:pt x="536719" y="841212"/>
                    <a:pt x="641840" y="794134"/>
                    <a:pt x="717933" y="718019"/>
                  </a:cubicBezTo>
                  <a:lnTo>
                    <a:pt x="717972" y="717972"/>
                  </a:lnTo>
                  <a:lnTo>
                    <a:pt x="718019" y="717933"/>
                  </a:lnTo>
                  <a:cubicBezTo>
                    <a:pt x="794134" y="641841"/>
                    <a:pt x="841212" y="536720"/>
                    <a:pt x="841212" y="420606"/>
                  </a:cubicBezTo>
                  <a:cubicBezTo>
                    <a:pt x="841212" y="304493"/>
                    <a:pt x="794134" y="199372"/>
                    <a:pt x="718019" y="123279"/>
                  </a:cubicBezTo>
                  <a:lnTo>
                    <a:pt x="717971" y="123239"/>
                  </a:lnTo>
                  <a:lnTo>
                    <a:pt x="717933" y="123193"/>
                  </a:lnTo>
                  <a:cubicBezTo>
                    <a:pt x="641840" y="47078"/>
                    <a:pt x="536719" y="0"/>
                    <a:pt x="420606" y="0"/>
                  </a:cubicBezTo>
                  <a:cubicBezTo>
                    <a:pt x="304492" y="0"/>
                    <a:pt x="199371" y="47078"/>
                    <a:pt x="123279" y="123193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02642825-77A4-C16E-D3A4-F45FE9D676DE}"/>
              </a:ext>
            </a:extLst>
          </p:cNvPr>
          <p:cNvGrpSpPr/>
          <p:nvPr/>
        </p:nvGrpSpPr>
        <p:grpSpPr>
          <a:xfrm>
            <a:off x="6557074" y="6383215"/>
            <a:ext cx="2175036" cy="1148292"/>
            <a:chOff x="3114448" y="854599"/>
            <a:chExt cx="2175036" cy="1148292"/>
          </a:xfrm>
        </p:grpSpPr>
        <p:sp>
          <p:nvSpPr>
            <p:cNvPr id="66" name="Chevron 65">
              <a:extLst>
                <a:ext uri="{FF2B5EF4-FFF2-40B4-BE49-F238E27FC236}">
                  <a16:creationId xmlns:a16="http://schemas.microsoft.com/office/drawing/2014/main" id="{0640FA28-D540-E3CC-D0FA-505A54A1667F}"/>
                </a:ext>
              </a:extLst>
            </p:cNvPr>
            <p:cNvSpPr/>
            <p:nvPr/>
          </p:nvSpPr>
          <p:spPr>
            <a:xfrm rot="5400000">
              <a:off x="3185279" y="1060879"/>
              <a:ext cx="581950" cy="720121"/>
            </a:xfrm>
            <a:prstGeom prst="chevron">
              <a:avLst>
                <a:gd name="adj" fmla="val 78187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1" name="Chevron 60">
              <a:extLst>
                <a:ext uri="{FF2B5EF4-FFF2-40B4-BE49-F238E27FC236}">
                  <a16:creationId xmlns:a16="http://schemas.microsoft.com/office/drawing/2014/main" id="{C4BDC7C6-3140-D58F-3830-C357C342AD04}"/>
                </a:ext>
              </a:extLst>
            </p:cNvPr>
            <p:cNvSpPr/>
            <p:nvPr/>
          </p:nvSpPr>
          <p:spPr>
            <a:xfrm rot="5400000">
              <a:off x="4638449" y="1351854"/>
              <a:ext cx="581950" cy="720121"/>
            </a:xfrm>
            <a:prstGeom prst="chevron">
              <a:avLst>
                <a:gd name="adj" fmla="val 78187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2" name="Chevron 61">
              <a:extLst>
                <a:ext uri="{FF2B5EF4-FFF2-40B4-BE49-F238E27FC236}">
                  <a16:creationId xmlns:a16="http://schemas.microsoft.com/office/drawing/2014/main" id="{7E852B3E-8D0C-0C89-1782-AF21F57CE1F2}"/>
                </a:ext>
              </a:extLst>
            </p:cNvPr>
            <p:cNvSpPr/>
            <p:nvPr/>
          </p:nvSpPr>
          <p:spPr>
            <a:xfrm rot="5400000">
              <a:off x="3918327" y="1351855"/>
              <a:ext cx="581950" cy="720121"/>
            </a:xfrm>
            <a:prstGeom prst="chevron">
              <a:avLst>
                <a:gd name="adj" fmla="val 78187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4" name="Chevron 63">
              <a:extLst>
                <a:ext uri="{FF2B5EF4-FFF2-40B4-BE49-F238E27FC236}">
                  <a16:creationId xmlns:a16="http://schemas.microsoft.com/office/drawing/2014/main" id="{45C9DE92-74B6-293E-D981-98DC52D67CB0}"/>
                </a:ext>
              </a:extLst>
            </p:cNvPr>
            <p:cNvSpPr/>
            <p:nvPr/>
          </p:nvSpPr>
          <p:spPr>
            <a:xfrm rot="5400000">
              <a:off x="4638446" y="1060878"/>
              <a:ext cx="581950" cy="720121"/>
            </a:xfrm>
            <a:prstGeom prst="chevron">
              <a:avLst>
                <a:gd name="adj" fmla="val 78187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3" name="Chevron 62">
              <a:extLst>
                <a:ext uri="{FF2B5EF4-FFF2-40B4-BE49-F238E27FC236}">
                  <a16:creationId xmlns:a16="http://schemas.microsoft.com/office/drawing/2014/main" id="{B93F4F84-23A9-F8E0-EE95-F3B9DCA92E0C}"/>
                </a:ext>
              </a:extLst>
            </p:cNvPr>
            <p:cNvSpPr/>
            <p:nvPr/>
          </p:nvSpPr>
          <p:spPr>
            <a:xfrm rot="5400000">
              <a:off x="3185282" y="1351855"/>
              <a:ext cx="581950" cy="720121"/>
            </a:xfrm>
            <a:prstGeom prst="chevron">
              <a:avLst>
                <a:gd name="adj" fmla="val 78187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5" name="Chevron 64">
              <a:extLst>
                <a:ext uri="{FF2B5EF4-FFF2-40B4-BE49-F238E27FC236}">
                  <a16:creationId xmlns:a16="http://schemas.microsoft.com/office/drawing/2014/main" id="{C8C8ABA6-CBC9-8E2E-130B-52E730D27073}"/>
                </a:ext>
              </a:extLst>
            </p:cNvPr>
            <p:cNvSpPr/>
            <p:nvPr/>
          </p:nvSpPr>
          <p:spPr>
            <a:xfrm rot="5400000">
              <a:off x="3918324" y="1060879"/>
              <a:ext cx="581950" cy="720121"/>
            </a:xfrm>
            <a:prstGeom prst="chevron">
              <a:avLst>
                <a:gd name="adj" fmla="val 78187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7" name="Chevron 66">
              <a:extLst>
                <a:ext uri="{FF2B5EF4-FFF2-40B4-BE49-F238E27FC236}">
                  <a16:creationId xmlns:a16="http://schemas.microsoft.com/office/drawing/2014/main" id="{EA0362FD-EECC-36B9-2563-76CEBDF02160}"/>
                </a:ext>
              </a:extLst>
            </p:cNvPr>
            <p:cNvSpPr/>
            <p:nvPr/>
          </p:nvSpPr>
          <p:spPr>
            <a:xfrm rot="5400000">
              <a:off x="4638442" y="785514"/>
              <a:ext cx="581950" cy="720121"/>
            </a:xfrm>
            <a:prstGeom prst="chevron">
              <a:avLst>
                <a:gd name="adj" fmla="val 78187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8" name="Chevron 67">
              <a:extLst>
                <a:ext uri="{FF2B5EF4-FFF2-40B4-BE49-F238E27FC236}">
                  <a16:creationId xmlns:a16="http://schemas.microsoft.com/office/drawing/2014/main" id="{E02B601B-C882-0AE4-64AF-C890A95DB20A}"/>
                </a:ext>
              </a:extLst>
            </p:cNvPr>
            <p:cNvSpPr/>
            <p:nvPr/>
          </p:nvSpPr>
          <p:spPr>
            <a:xfrm rot="5400000">
              <a:off x="3918320" y="785515"/>
              <a:ext cx="581950" cy="720121"/>
            </a:xfrm>
            <a:prstGeom prst="chevron">
              <a:avLst>
                <a:gd name="adj" fmla="val 78187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9" name="Chevron 68">
              <a:extLst>
                <a:ext uri="{FF2B5EF4-FFF2-40B4-BE49-F238E27FC236}">
                  <a16:creationId xmlns:a16="http://schemas.microsoft.com/office/drawing/2014/main" id="{A0AF8474-3DAF-E3AE-DC61-BC3589CF8C20}"/>
                </a:ext>
              </a:extLst>
            </p:cNvPr>
            <p:cNvSpPr/>
            <p:nvPr/>
          </p:nvSpPr>
          <p:spPr>
            <a:xfrm rot="5400000">
              <a:off x="3185275" y="785515"/>
              <a:ext cx="581950" cy="720121"/>
            </a:xfrm>
            <a:prstGeom prst="chevron">
              <a:avLst>
                <a:gd name="adj" fmla="val 78187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6A85A6B7-0332-B018-9D08-D68ACC3BF56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89483" y="854599"/>
              <a:ext cx="0" cy="69792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CC2D8664-B500-59DA-6F7B-F077337CBD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14448" y="854599"/>
              <a:ext cx="0" cy="69792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0" name="Chevron 79">
            <a:extLst>
              <a:ext uri="{FF2B5EF4-FFF2-40B4-BE49-F238E27FC236}">
                <a16:creationId xmlns:a16="http://schemas.microsoft.com/office/drawing/2014/main" id="{5765A6FF-9B4C-F482-3259-9CC694F35B58}"/>
              </a:ext>
            </a:extLst>
          </p:cNvPr>
          <p:cNvSpPr/>
          <p:nvPr/>
        </p:nvSpPr>
        <p:spPr>
          <a:xfrm>
            <a:off x="6756251" y="7428685"/>
            <a:ext cx="544402" cy="514242"/>
          </a:xfrm>
          <a:prstGeom prst="chevr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4BCBEBDE-B565-4CA2-D42D-564533563D60}"/>
              </a:ext>
            </a:extLst>
          </p:cNvPr>
          <p:cNvSpPr/>
          <p:nvPr/>
        </p:nvSpPr>
        <p:spPr>
          <a:xfrm>
            <a:off x="7138261" y="7153561"/>
            <a:ext cx="1012654" cy="1012654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Freeform 58">
            <a:extLst>
              <a:ext uri="{FF2B5EF4-FFF2-40B4-BE49-F238E27FC236}">
                <a16:creationId xmlns:a16="http://schemas.microsoft.com/office/drawing/2014/main" id="{9B29EE05-FD21-F731-FBBD-A8CEF2E7191D}"/>
              </a:ext>
            </a:extLst>
          </p:cNvPr>
          <p:cNvSpPr/>
          <p:nvPr/>
        </p:nvSpPr>
        <p:spPr>
          <a:xfrm rot="18900000" flipH="1">
            <a:off x="7228921" y="7244221"/>
            <a:ext cx="841212" cy="841212"/>
          </a:xfrm>
          <a:custGeom>
            <a:avLst/>
            <a:gdLst>
              <a:gd name="connsiteX0" fmla="*/ 420619 w 841212"/>
              <a:gd name="connsiteY0" fmla="*/ 503190 h 841212"/>
              <a:gd name="connsiteX1" fmla="*/ 588232 w 841212"/>
              <a:gd name="connsiteY1" fmla="*/ 670749 h 841212"/>
              <a:gd name="connsiteX2" fmla="*/ 573588 w 841212"/>
              <a:gd name="connsiteY2" fmla="*/ 679200 h 841212"/>
              <a:gd name="connsiteX3" fmla="*/ 544350 w 841212"/>
              <a:gd name="connsiteY3" fmla="*/ 695272 h 841212"/>
              <a:gd name="connsiteX4" fmla="*/ 525416 w 841212"/>
              <a:gd name="connsiteY4" fmla="*/ 702216 h 841212"/>
              <a:gd name="connsiteX5" fmla="*/ 495766 w 841212"/>
              <a:gd name="connsiteY5" fmla="*/ 712305 h 841212"/>
              <a:gd name="connsiteX6" fmla="*/ 488701 w 841212"/>
              <a:gd name="connsiteY6" fmla="*/ 713605 h 841212"/>
              <a:gd name="connsiteX7" fmla="*/ 419826 w 841212"/>
              <a:gd name="connsiteY7" fmla="*/ 718563 h 841212"/>
              <a:gd name="connsiteX8" fmla="*/ 354578 w 841212"/>
              <a:gd name="connsiteY8" fmla="*/ 713876 h 841212"/>
              <a:gd name="connsiteX9" fmla="*/ 344107 w 841212"/>
              <a:gd name="connsiteY9" fmla="*/ 711955 h 841212"/>
              <a:gd name="connsiteX10" fmla="*/ 323519 w 841212"/>
              <a:gd name="connsiteY10" fmla="*/ 704945 h 841212"/>
              <a:gd name="connsiteX11" fmla="*/ 295963 w 841212"/>
              <a:gd name="connsiteY11" fmla="*/ 694861 h 841212"/>
              <a:gd name="connsiteX12" fmla="*/ 272875 w 841212"/>
              <a:gd name="connsiteY12" fmla="*/ 682159 h 841212"/>
              <a:gd name="connsiteX13" fmla="*/ 253096 w 841212"/>
              <a:gd name="connsiteY13" fmla="*/ 670768 h 841212"/>
              <a:gd name="connsiteX14" fmla="*/ 670749 w 841212"/>
              <a:gd name="connsiteY14" fmla="*/ 252980 h 841212"/>
              <a:gd name="connsiteX15" fmla="*/ 679185 w 841212"/>
              <a:gd name="connsiteY15" fmla="*/ 267597 h 841212"/>
              <a:gd name="connsiteX16" fmla="*/ 695273 w 841212"/>
              <a:gd name="connsiteY16" fmla="*/ 296864 h 841212"/>
              <a:gd name="connsiteX17" fmla="*/ 702210 w 841212"/>
              <a:gd name="connsiteY17" fmla="*/ 315779 h 841212"/>
              <a:gd name="connsiteX18" fmla="*/ 712305 w 841212"/>
              <a:gd name="connsiteY18" fmla="*/ 345448 h 841212"/>
              <a:gd name="connsiteX19" fmla="*/ 713605 w 841212"/>
              <a:gd name="connsiteY19" fmla="*/ 352509 h 841212"/>
              <a:gd name="connsiteX20" fmla="*/ 718563 w 841212"/>
              <a:gd name="connsiteY20" fmla="*/ 421386 h 841212"/>
              <a:gd name="connsiteX21" fmla="*/ 713876 w 841212"/>
              <a:gd name="connsiteY21" fmla="*/ 486633 h 841212"/>
              <a:gd name="connsiteX22" fmla="*/ 711955 w 841212"/>
              <a:gd name="connsiteY22" fmla="*/ 497103 h 841212"/>
              <a:gd name="connsiteX23" fmla="*/ 704942 w 841212"/>
              <a:gd name="connsiteY23" fmla="*/ 517701 h 841212"/>
              <a:gd name="connsiteX24" fmla="*/ 694861 w 841212"/>
              <a:gd name="connsiteY24" fmla="*/ 545247 h 841212"/>
              <a:gd name="connsiteX25" fmla="*/ 682150 w 841212"/>
              <a:gd name="connsiteY25" fmla="*/ 568351 h 841212"/>
              <a:gd name="connsiteX26" fmla="*/ 670768 w 841212"/>
              <a:gd name="connsiteY26" fmla="*/ 588115 h 841212"/>
              <a:gd name="connsiteX27" fmla="*/ 503191 w 841212"/>
              <a:gd name="connsiteY27" fmla="*/ 420592 h 841212"/>
              <a:gd name="connsiteX28" fmla="*/ 170444 w 841212"/>
              <a:gd name="connsiteY28" fmla="*/ 253096 h 841212"/>
              <a:gd name="connsiteX29" fmla="*/ 338021 w 841212"/>
              <a:gd name="connsiteY29" fmla="*/ 420619 h 841212"/>
              <a:gd name="connsiteX30" fmla="*/ 170463 w 841212"/>
              <a:gd name="connsiteY30" fmla="*/ 588231 h 841212"/>
              <a:gd name="connsiteX31" fmla="*/ 161978 w 841212"/>
              <a:gd name="connsiteY31" fmla="*/ 573529 h 841212"/>
              <a:gd name="connsiteX32" fmla="*/ 145944 w 841212"/>
              <a:gd name="connsiteY32" fmla="*/ 544360 h 841212"/>
              <a:gd name="connsiteX33" fmla="*/ 138973 w 841212"/>
              <a:gd name="connsiteY33" fmla="*/ 525353 h 841212"/>
              <a:gd name="connsiteX34" fmla="*/ 128910 w 841212"/>
              <a:gd name="connsiteY34" fmla="*/ 495777 h 841212"/>
              <a:gd name="connsiteX35" fmla="*/ 127605 w 841212"/>
              <a:gd name="connsiteY35" fmla="*/ 488686 h 841212"/>
              <a:gd name="connsiteX36" fmla="*/ 122648 w 841212"/>
              <a:gd name="connsiteY36" fmla="*/ 419837 h 841212"/>
              <a:gd name="connsiteX37" fmla="*/ 127337 w 841212"/>
              <a:gd name="connsiteY37" fmla="*/ 354566 h 841212"/>
              <a:gd name="connsiteX38" fmla="*/ 129255 w 841212"/>
              <a:gd name="connsiteY38" fmla="*/ 344116 h 841212"/>
              <a:gd name="connsiteX39" fmla="*/ 136283 w 841212"/>
              <a:gd name="connsiteY39" fmla="*/ 323470 h 841212"/>
              <a:gd name="connsiteX40" fmla="*/ 146348 w 841212"/>
              <a:gd name="connsiteY40" fmla="*/ 295969 h 841212"/>
              <a:gd name="connsiteX41" fmla="*/ 159077 w 841212"/>
              <a:gd name="connsiteY41" fmla="*/ 272833 h 841212"/>
              <a:gd name="connsiteX42" fmla="*/ 252981 w 841212"/>
              <a:gd name="connsiteY42" fmla="*/ 170463 h 841212"/>
              <a:gd name="connsiteX43" fmla="*/ 267646 w 841212"/>
              <a:gd name="connsiteY43" fmla="*/ 161999 h 841212"/>
              <a:gd name="connsiteX44" fmla="*/ 296857 w 841212"/>
              <a:gd name="connsiteY44" fmla="*/ 145942 h 841212"/>
              <a:gd name="connsiteX45" fmla="*/ 315832 w 841212"/>
              <a:gd name="connsiteY45" fmla="*/ 138983 h 841212"/>
              <a:gd name="connsiteX46" fmla="*/ 345438 w 841212"/>
              <a:gd name="connsiteY46" fmla="*/ 128909 h 841212"/>
              <a:gd name="connsiteX47" fmla="*/ 352522 w 841212"/>
              <a:gd name="connsiteY47" fmla="*/ 127605 h 841212"/>
              <a:gd name="connsiteX48" fmla="*/ 421376 w 841212"/>
              <a:gd name="connsiteY48" fmla="*/ 122649 h 841212"/>
              <a:gd name="connsiteX49" fmla="*/ 486646 w 841212"/>
              <a:gd name="connsiteY49" fmla="*/ 127337 h 841212"/>
              <a:gd name="connsiteX50" fmla="*/ 497094 w 841212"/>
              <a:gd name="connsiteY50" fmla="*/ 129254 h 841212"/>
              <a:gd name="connsiteX51" fmla="*/ 517758 w 841212"/>
              <a:gd name="connsiteY51" fmla="*/ 136290 h 841212"/>
              <a:gd name="connsiteX52" fmla="*/ 545239 w 841212"/>
              <a:gd name="connsiteY52" fmla="*/ 146346 h 841212"/>
              <a:gd name="connsiteX53" fmla="*/ 568409 w 841212"/>
              <a:gd name="connsiteY53" fmla="*/ 159094 h 841212"/>
              <a:gd name="connsiteX54" fmla="*/ 588116 w 841212"/>
              <a:gd name="connsiteY54" fmla="*/ 170444 h 841212"/>
              <a:gd name="connsiteX55" fmla="*/ 420593 w 841212"/>
              <a:gd name="connsiteY55" fmla="*/ 338021 h 841212"/>
              <a:gd name="connsiteX56" fmla="*/ 123279 w 841212"/>
              <a:gd name="connsiteY56" fmla="*/ 123193 h 841212"/>
              <a:gd name="connsiteX57" fmla="*/ 123240 w 841212"/>
              <a:gd name="connsiteY57" fmla="*/ 123240 h 841212"/>
              <a:gd name="connsiteX58" fmla="*/ 123193 w 841212"/>
              <a:gd name="connsiteY58" fmla="*/ 123279 h 841212"/>
              <a:gd name="connsiteX59" fmla="*/ 0 w 841212"/>
              <a:gd name="connsiteY59" fmla="*/ 420606 h 841212"/>
              <a:gd name="connsiteX60" fmla="*/ 123193 w 841212"/>
              <a:gd name="connsiteY60" fmla="*/ 717933 h 841212"/>
              <a:gd name="connsiteX61" fmla="*/ 123238 w 841212"/>
              <a:gd name="connsiteY61" fmla="*/ 717971 h 841212"/>
              <a:gd name="connsiteX62" fmla="*/ 123279 w 841212"/>
              <a:gd name="connsiteY62" fmla="*/ 718019 h 841212"/>
              <a:gd name="connsiteX63" fmla="*/ 420606 w 841212"/>
              <a:gd name="connsiteY63" fmla="*/ 841212 h 841212"/>
              <a:gd name="connsiteX64" fmla="*/ 717933 w 841212"/>
              <a:gd name="connsiteY64" fmla="*/ 718019 h 841212"/>
              <a:gd name="connsiteX65" fmla="*/ 717972 w 841212"/>
              <a:gd name="connsiteY65" fmla="*/ 717972 h 841212"/>
              <a:gd name="connsiteX66" fmla="*/ 718019 w 841212"/>
              <a:gd name="connsiteY66" fmla="*/ 717933 h 841212"/>
              <a:gd name="connsiteX67" fmla="*/ 841212 w 841212"/>
              <a:gd name="connsiteY67" fmla="*/ 420606 h 841212"/>
              <a:gd name="connsiteX68" fmla="*/ 718019 w 841212"/>
              <a:gd name="connsiteY68" fmla="*/ 123279 h 841212"/>
              <a:gd name="connsiteX69" fmla="*/ 717971 w 841212"/>
              <a:gd name="connsiteY69" fmla="*/ 123239 h 841212"/>
              <a:gd name="connsiteX70" fmla="*/ 717933 w 841212"/>
              <a:gd name="connsiteY70" fmla="*/ 123193 h 841212"/>
              <a:gd name="connsiteX71" fmla="*/ 420606 w 841212"/>
              <a:gd name="connsiteY71" fmla="*/ 0 h 841212"/>
              <a:gd name="connsiteX72" fmla="*/ 123279 w 841212"/>
              <a:gd name="connsiteY72" fmla="*/ 123193 h 841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841212" h="841212">
                <a:moveTo>
                  <a:pt x="420619" y="503190"/>
                </a:moveTo>
                <a:lnTo>
                  <a:pt x="588232" y="670749"/>
                </a:lnTo>
                <a:lnTo>
                  <a:pt x="573588" y="679200"/>
                </a:lnTo>
                <a:lnTo>
                  <a:pt x="544350" y="695272"/>
                </a:lnTo>
                <a:lnTo>
                  <a:pt x="525416" y="702216"/>
                </a:lnTo>
                <a:lnTo>
                  <a:pt x="495766" y="712305"/>
                </a:lnTo>
                <a:lnTo>
                  <a:pt x="488701" y="713605"/>
                </a:lnTo>
                <a:lnTo>
                  <a:pt x="419826" y="718563"/>
                </a:lnTo>
                <a:lnTo>
                  <a:pt x="354578" y="713876"/>
                </a:lnTo>
                <a:lnTo>
                  <a:pt x="344107" y="711955"/>
                </a:lnTo>
                <a:lnTo>
                  <a:pt x="323519" y="704945"/>
                </a:lnTo>
                <a:lnTo>
                  <a:pt x="295963" y="694861"/>
                </a:lnTo>
                <a:lnTo>
                  <a:pt x="272875" y="682159"/>
                </a:lnTo>
                <a:lnTo>
                  <a:pt x="253096" y="670768"/>
                </a:lnTo>
                <a:close/>
                <a:moveTo>
                  <a:pt x="670749" y="252980"/>
                </a:moveTo>
                <a:lnTo>
                  <a:pt x="679185" y="267597"/>
                </a:lnTo>
                <a:lnTo>
                  <a:pt x="695273" y="296864"/>
                </a:lnTo>
                <a:lnTo>
                  <a:pt x="702210" y="315779"/>
                </a:lnTo>
                <a:lnTo>
                  <a:pt x="712305" y="345448"/>
                </a:lnTo>
                <a:lnTo>
                  <a:pt x="713605" y="352509"/>
                </a:lnTo>
                <a:lnTo>
                  <a:pt x="718563" y="421386"/>
                </a:lnTo>
                <a:lnTo>
                  <a:pt x="713876" y="486633"/>
                </a:lnTo>
                <a:lnTo>
                  <a:pt x="711955" y="497103"/>
                </a:lnTo>
                <a:lnTo>
                  <a:pt x="704942" y="517701"/>
                </a:lnTo>
                <a:lnTo>
                  <a:pt x="694861" y="545247"/>
                </a:lnTo>
                <a:lnTo>
                  <a:pt x="682150" y="568351"/>
                </a:lnTo>
                <a:lnTo>
                  <a:pt x="670768" y="588115"/>
                </a:lnTo>
                <a:lnTo>
                  <a:pt x="503191" y="420592"/>
                </a:lnTo>
                <a:close/>
                <a:moveTo>
                  <a:pt x="170444" y="253096"/>
                </a:moveTo>
                <a:lnTo>
                  <a:pt x="338021" y="420619"/>
                </a:lnTo>
                <a:lnTo>
                  <a:pt x="170463" y="588231"/>
                </a:lnTo>
                <a:lnTo>
                  <a:pt x="161978" y="573529"/>
                </a:lnTo>
                <a:lnTo>
                  <a:pt x="145944" y="544360"/>
                </a:lnTo>
                <a:lnTo>
                  <a:pt x="138973" y="525353"/>
                </a:lnTo>
                <a:lnTo>
                  <a:pt x="128910" y="495777"/>
                </a:lnTo>
                <a:lnTo>
                  <a:pt x="127605" y="488686"/>
                </a:lnTo>
                <a:lnTo>
                  <a:pt x="122648" y="419837"/>
                </a:lnTo>
                <a:lnTo>
                  <a:pt x="127337" y="354566"/>
                </a:lnTo>
                <a:lnTo>
                  <a:pt x="129255" y="344116"/>
                </a:lnTo>
                <a:lnTo>
                  <a:pt x="136283" y="323470"/>
                </a:lnTo>
                <a:lnTo>
                  <a:pt x="146348" y="295969"/>
                </a:lnTo>
                <a:lnTo>
                  <a:pt x="159077" y="272833"/>
                </a:lnTo>
                <a:close/>
                <a:moveTo>
                  <a:pt x="252981" y="170463"/>
                </a:moveTo>
                <a:lnTo>
                  <a:pt x="267646" y="161999"/>
                </a:lnTo>
                <a:lnTo>
                  <a:pt x="296857" y="145942"/>
                </a:lnTo>
                <a:lnTo>
                  <a:pt x="315832" y="138983"/>
                </a:lnTo>
                <a:lnTo>
                  <a:pt x="345438" y="128909"/>
                </a:lnTo>
                <a:lnTo>
                  <a:pt x="352522" y="127605"/>
                </a:lnTo>
                <a:lnTo>
                  <a:pt x="421376" y="122649"/>
                </a:lnTo>
                <a:lnTo>
                  <a:pt x="486646" y="127337"/>
                </a:lnTo>
                <a:lnTo>
                  <a:pt x="497094" y="129254"/>
                </a:lnTo>
                <a:lnTo>
                  <a:pt x="517758" y="136290"/>
                </a:lnTo>
                <a:lnTo>
                  <a:pt x="545239" y="146346"/>
                </a:lnTo>
                <a:lnTo>
                  <a:pt x="568409" y="159094"/>
                </a:lnTo>
                <a:lnTo>
                  <a:pt x="588116" y="170444"/>
                </a:lnTo>
                <a:lnTo>
                  <a:pt x="420593" y="338021"/>
                </a:lnTo>
                <a:close/>
                <a:moveTo>
                  <a:pt x="123279" y="123193"/>
                </a:moveTo>
                <a:lnTo>
                  <a:pt x="123240" y="123240"/>
                </a:lnTo>
                <a:lnTo>
                  <a:pt x="123193" y="123279"/>
                </a:lnTo>
                <a:cubicBezTo>
                  <a:pt x="47078" y="199371"/>
                  <a:pt x="0" y="304492"/>
                  <a:pt x="0" y="420606"/>
                </a:cubicBezTo>
                <a:cubicBezTo>
                  <a:pt x="0" y="536720"/>
                  <a:pt x="47078" y="641841"/>
                  <a:pt x="123193" y="717933"/>
                </a:cubicBezTo>
                <a:lnTo>
                  <a:pt x="123238" y="717971"/>
                </a:lnTo>
                <a:lnTo>
                  <a:pt x="123279" y="718019"/>
                </a:lnTo>
                <a:cubicBezTo>
                  <a:pt x="199371" y="794134"/>
                  <a:pt x="304493" y="841212"/>
                  <a:pt x="420606" y="841212"/>
                </a:cubicBezTo>
                <a:cubicBezTo>
                  <a:pt x="536719" y="841212"/>
                  <a:pt x="641840" y="794134"/>
                  <a:pt x="717933" y="718019"/>
                </a:cubicBezTo>
                <a:lnTo>
                  <a:pt x="717972" y="717972"/>
                </a:lnTo>
                <a:lnTo>
                  <a:pt x="718019" y="717933"/>
                </a:lnTo>
                <a:cubicBezTo>
                  <a:pt x="794134" y="641841"/>
                  <a:pt x="841212" y="536720"/>
                  <a:pt x="841212" y="420606"/>
                </a:cubicBezTo>
                <a:cubicBezTo>
                  <a:pt x="841212" y="304493"/>
                  <a:pt x="794134" y="199372"/>
                  <a:pt x="718019" y="123279"/>
                </a:cubicBezTo>
                <a:lnTo>
                  <a:pt x="717971" y="123239"/>
                </a:lnTo>
                <a:lnTo>
                  <a:pt x="717933" y="123193"/>
                </a:lnTo>
                <a:cubicBezTo>
                  <a:pt x="641840" y="47078"/>
                  <a:pt x="536719" y="0"/>
                  <a:pt x="420606" y="0"/>
                </a:cubicBezTo>
                <a:cubicBezTo>
                  <a:pt x="304492" y="0"/>
                  <a:pt x="199371" y="47078"/>
                  <a:pt x="123279" y="123193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FAB85450-9288-E475-C5E6-C53455791244}"/>
              </a:ext>
            </a:extLst>
          </p:cNvPr>
          <p:cNvSpPr/>
          <p:nvPr/>
        </p:nvSpPr>
        <p:spPr>
          <a:xfrm>
            <a:off x="9954805" y="7135959"/>
            <a:ext cx="1012654" cy="1012654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Freeform 73">
            <a:extLst>
              <a:ext uri="{FF2B5EF4-FFF2-40B4-BE49-F238E27FC236}">
                <a16:creationId xmlns:a16="http://schemas.microsoft.com/office/drawing/2014/main" id="{DE08A4B1-B902-0DA9-5CE1-5D4D4B23803E}"/>
              </a:ext>
            </a:extLst>
          </p:cNvPr>
          <p:cNvSpPr/>
          <p:nvPr/>
        </p:nvSpPr>
        <p:spPr>
          <a:xfrm rot="18900000" flipH="1">
            <a:off x="10032018" y="7240066"/>
            <a:ext cx="841212" cy="841212"/>
          </a:xfrm>
          <a:custGeom>
            <a:avLst/>
            <a:gdLst>
              <a:gd name="connsiteX0" fmla="*/ 420619 w 841212"/>
              <a:gd name="connsiteY0" fmla="*/ 503190 h 841212"/>
              <a:gd name="connsiteX1" fmla="*/ 588232 w 841212"/>
              <a:gd name="connsiteY1" fmla="*/ 670749 h 841212"/>
              <a:gd name="connsiteX2" fmla="*/ 573588 w 841212"/>
              <a:gd name="connsiteY2" fmla="*/ 679200 h 841212"/>
              <a:gd name="connsiteX3" fmla="*/ 544350 w 841212"/>
              <a:gd name="connsiteY3" fmla="*/ 695272 h 841212"/>
              <a:gd name="connsiteX4" fmla="*/ 525416 w 841212"/>
              <a:gd name="connsiteY4" fmla="*/ 702216 h 841212"/>
              <a:gd name="connsiteX5" fmla="*/ 495766 w 841212"/>
              <a:gd name="connsiteY5" fmla="*/ 712305 h 841212"/>
              <a:gd name="connsiteX6" fmla="*/ 488701 w 841212"/>
              <a:gd name="connsiteY6" fmla="*/ 713605 h 841212"/>
              <a:gd name="connsiteX7" fmla="*/ 419826 w 841212"/>
              <a:gd name="connsiteY7" fmla="*/ 718563 h 841212"/>
              <a:gd name="connsiteX8" fmla="*/ 354578 w 841212"/>
              <a:gd name="connsiteY8" fmla="*/ 713876 h 841212"/>
              <a:gd name="connsiteX9" fmla="*/ 344107 w 841212"/>
              <a:gd name="connsiteY9" fmla="*/ 711955 h 841212"/>
              <a:gd name="connsiteX10" fmla="*/ 323519 w 841212"/>
              <a:gd name="connsiteY10" fmla="*/ 704945 h 841212"/>
              <a:gd name="connsiteX11" fmla="*/ 295963 w 841212"/>
              <a:gd name="connsiteY11" fmla="*/ 694861 h 841212"/>
              <a:gd name="connsiteX12" fmla="*/ 272875 w 841212"/>
              <a:gd name="connsiteY12" fmla="*/ 682159 h 841212"/>
              <a:gd name="connsiteX13" fmla="*/ 253096 w 841212"/>
              <a:gd name="connsiteY13" fmla="*/ 670768 h 841212"/>
              <a:gd name="connsiteX14" fmla="*/ 670749 w 841212"/>
              <a:gd name="connsiteY14" fmla="*/ 252980 h 841212"/>
              <a:gd name="connsiteX15" fmla="*/ 679185 w 841212"/>
              <a:gd name="connsiteY15" fmla="*/ 267597 h 841212"/>
              <a:gd name="connsiteX16" fmla="*/ 695273 w 841212"/>
              <a:gd name="connsiteY16" fmla="*/ 296864 h 841212"/>
              <a:gd name="connsiteX17" fmla="*/ 702210 w 841212"/>
              <a:gd name="connsiteY17" fmla="*/ 315779 h 841212"/>
              <a:gd name="connsiteX18" fmla="*/ 712305 w 841212"/>
              <a:gd name="connsiteY18" fmla="*/ 345448 h 841212"/>
              <a:gd name="connsiteX19" fmla="*/ 713605 w 841212"/>
              <a:gd name="connsiteY19" fmla="*/ 352509 h 841212"/>
              <a:gd name="connsiteX20" fmla="*/ 718563 w 841212"/>
              <a:gd name="connsiteY20" fmla="*/ 421386 h 841212"/>
              <a:gd name="connsiteX21" fmla="*/ 713876 w 841212"/>
              <a:gd name="connsiteY21" fmla="*/ 486633 h 841212"/>
              <a:gd name="connsiteX22" fmla="*/ 711955 w 841212"/>
              <a:gd name="connsiteY22" fmla="*/ 497103 h 841212"/>
              <a:gd name="connsiteX23" fmla="*/ 704942 w 841212"/>
              <a:gd name="connsiteY23" fmla="*/ 517701 h 841212"/>
              <a:gd name="connsiteX24" fmla="*/ 694861 w 841212"/>
              <a:gd name="connsiteY24" fmla="*/ 545247 h 841212"/>
              <a:gd name="connsiteX25" fmla="*/ 682150 w 841212"/>
              <a:gd name="connsiteY25" fmla="*/ 568351 h 841212"/>
              <a:gd name="connsiteX26" fmla="*/ 670768 w 841212"/>
              <a:gd name="connsiteY26" fmla="*/ 588115 h 841212"/>
              <a:gd name="connsiteX27" fmla="*/ 503191 w 841212"/>
              <a:gd name="connsiteY27" fmla="*/ 420592 h 841212"/>
              <a:gd name="connsiteX28" fmla="*/ 170444 w 841212"/>
              <a:gd name="connsiteY28" fmla="*/ 253096 h 841212"/>
              <a:gd name="connsiteX29" fmla="*/ 338021 w 841212"/>
              <a:gd name="connsiteY29" fmla="*/ 420619 h 841212"/>
              <a:gd name="connsiteX30" fmla="*/ 170463 w 841212"/>
              <a:gd name="connsiteY30" fmla="*/ 588231 h 841212"/>
              <a:gd name="connsiteX31" fmla="*/ 161978 w 841212"/>
              <a:gd name="connsiteY31" fmla="*/ 573529 h 841212"/>
              <a:gd name="connsiteX32" fmla="*/ 145944 w 841212"/>
              <a:gd name="connsiteY32" fmla="*/ 544360 h 841212"/>
              <a:gd name="connsiteX33" fmla="*/ 138973 w 841212"/>
              <a:gd name="connsiteY33" fmla="*/ 525353 h 841212"/>
              <a:gd name="connsiteX34" fmla="*/ 128910 w 841212"/>
              <a:gd name="connsiteY34" fmla="*/ 495777 h 841212"/>
              <a:gd name="connsiteX35" fmla="*/ 127605 w 841212"/>
              <a:gd name="connsiteY35" fmla="*/ 488686 h 841212"/>
              <a:gd name="connsiteX36" fmla="*/ 122648 w 841212"/>
              <a:gd name="connsiteY36" fmla="*/ 419837 h 841212"/>
              <a:gd name="connsiteX37" fmla="*/ 127337 w 841212"/>
              <a:gd name="connsiteY37" fmla="*/ 354566 h 841212"/>
              <a:gd name="connsiteX38" fmla="*/ 129255 w 841212"/>
              <a:gd name="connsiteY38" fmla="*/ 344116 h 841212"/>
              <a:gd name="connsiteX39" fmla="*/ 136283 w 841212"/>
              <a:gd name="connsiteY39" fmla="*/ 323470 h 841212"/>
              <a:gd name="connsiteX40" fmla="*/ 146348 w 841212"/>
              <a:gd name="connsiteY40" fmla="*/ 295969 h 841212"/>
              <a:gd name="connsiteX41" fmla="*/ 159077 w 841212"/>
              <a:gd name="connsiteY41" fmla="*/ 272833 h 841212"/>
              <a:gd name="connsiteX42" fmla="*/ 252981 w 841212"/>
              <a:gd name="connsiteY42" fmla="*/ 170463 h 841212"/>
              <a:gd name="connsiteX43" fmla="*/ 267646 w 841212"/>
              <a:gd name="connsiteY43" fmla="*/ 161999 h 841212"/>
              <a:gd name="connsiteX44" fmla="*/ 296857 w 841212"/>
              <a:gd name="connsiteY44" fmla="*/ 145942 h 841212"/>
              <a:gd name="connsiteX45" fmla="*/ 315832 w 841212"/>
              <a:gd name="connsiteY45" fmla="*/ 138983 h 841212"/>
              <a:gd name="connsiteX46" fmla="*/ 345438 w 841212"/>
              <a:gd name="connsiteY46" fmla="*/ 128909 h 841212"/>
              <a:gd name="connsiteX47" fmla="*/ 352522 w 841212"/>
              <a:gd name="connsiteY47" fmla="*/ 127605 h 841212"/>
              <a:gd name="connsiteX48" fmla="*/ 421376 w 841212"/>
              <a:gd name="connsiteY48" fmla="*/ 122649 h 841212"/>
              <a:gd name="connsiteX49" fmla="*/ 486646 w 841212"/>
              <a:gd name="connsiteY49" fmla="*/ 127337 h 841212"/>
              <a:gd name="connsiteX50" fmla="*/ 497094 w 841212"/>
              <a:gd name="connsiteY50" fmla="*/ 129254 h 841212"/>
              <a:gd name="connsiteX51" fmla="*/ 517758 w 841212"/>
              <a:gd name="connsiteY51" fmla="*/ 136290 h 841212"/>
              <a:gd name="connsiteX52" fmla="*/ 545239 w 841212"/>
              <a:gd name="connsiteY52" fmla="*/ 146346 h 841212"/>
              <a:gd name="connsiteX53" fmla="*/ 568409 w 841212"/>
              <a:gd name="connsiteY53" fmla="*/ 159094 h 841212"/>
              <a:gd name="connsiteX54" fmla="*/ 588116 w 841212"/>
              <a:gd name="connsiteY54" fmla="*/ 170444 h 841212"/>
              <a:gd name="connsiteX55" fmla="*/ 420593 w 841212"/>
              <a:gd name="connsiteY55" fmla="*/ 338021 h 841212"/>
              <a:gd name="connsiteX56" fmla="*/ 123279 w 841212"/>
              <a:gd name="connsiteY56" fmla="*/ 123193 h 841212"/>
              <a:gd name="connsiteX57" fmla="*/ 123240 w 841212"/>
              <a:gd name="connsiteY57" fmla="*/ 123240 h 841212"/>
              <a:gd name="connsiteX58" fmla="*/ 123193 w 841212"/>
              <a:gd name="connsiteY58" fmla="*/ 123279 h 841212"/>
              <a:gd name="connsiteX59" fmla="*/ 0 w 841212"/>
              <a:gd name="connsiteY59" fmla="*/ 420606 h 841212"/>
              <a:gd name="connsiteX60" fmla="*/ 123193 w 841212"/>
              <a:gd name="connsiteY60" fmla="*/ 717933 h 841212"/>
              <a:gd name="connsiteX61" fmla="*/ 123238 w 841212"/>
              <a:gd name="connsiteY61" fmla="*/ 717971 h 841212"/>
              <a:gd name="connsiteX62" fmla="*/ 123279 w 841212"/>
              <a:gd name="connsiteY62" fmla="*/ 718019 h 841212"/>
              <a:gd name="connsiteX63" fmla="*/ 420606 w 841212"/>
              <a:gd name="connsiteY63" fmla="*/ 841212 h 841212"/>
              <a:gd name="connsiteX64" fmla="*/ 717933 w 841212"/>
              <a:gd name="connsiteY64" fmla="*/ 718019 h 841212"/>
              <a:gd name="connsiteX65" fmla="*/ 717972 w 841212"/>
              <a:gd name="connsiteY65" fmla="*/ 717972 h 841212"/>
              <a:gd name="connsiteX66" fmla="*/ 718019 w 841212"/>
              <a:gd name="connsiteY66" fmla="*/ 717933 h 841212"/>
              <a:gd name="connsiteX67" fmla="*/ 841212 w 841212"/>
              <a:gd name="connsiteY67" fmla="*/ 420606 h 841212"/>
              <a:gd name="connsiteX68" fmla="*/ 718019 w 841212"/>
              <a:gd name="connsiteY68" fmla="*/ 123279 h 841212"/>
              <a:gd name="connsiteX69" fmla="*/ 717971 w 841212"/>
              <a:gd name="connsiteY69" fmla="*/ 123239 h 841212"/>
              <a:gd name="connsiteX70" fmla="*/ 717933 w 841212"/>
              <a:gd name="connsiteY70" fmla="*/ 123193 h 841212"/>
              <a:gd name="connsiteX71" fmla="*/ 420606 w 841212"/>
              <a:gd name="connsiteY71" fmla="*/ 0 h 841212"/>
              <a:gd name="connsiteX72" fmla="*/ 123279 w 841212"/>
              <a:gd name="connsiteY72" fmla="*/ 123193 h 841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841212" h="841212">
                <a:moveTo>
                  <a:pt x="420619" y="503190"/>
                </a:moveTo>
                <a:lnTo>
                  <a:pt x="588232" y="670749"/>
                </a:lnTo>
                <a:lnTo>
                  <a:pt x="573588" y="679200"/>
                </a:lnTo>
                <a:lnTo>
                  <a:pt x="544350" y="695272"/>
                </a:lnTo>
                <a:lnTo>
                  <a:pt x="525416" y="702216"/>
                </a:lnTo>
                <a:lnTo>
                  <a:pt x="495766" y="712305"/>
                </a:lnTo>
                <a:lnTo>
                  <a:pt x="488701" y="713605"/>
                </a:lnTo>
                <a:lnTo>
                  <a:pt x="419826" y="718563"/>
                </a:lnTo>
                <a:lnTo>
                  <a:pt x="354578" y="713876"/>
                </a:lnTo>
                <a:lnTo>
                  <a:pt x="344107" y="711955"/>
                </a:lnTo>
                <a:lnTo>
                  <a:pt x="323519" y="704945"/>
                </a:lnTo>
                <a:lnTo>
                  <a:pt x="295963" y="694861"/>
                </a:lnTo>
                <a:lnTo>
                  <a:pt x="272875" y="682159"/>
                </a:lnTo>
                <a:lnTo>
                  <a:pt x="253096" y="670768"/>
                </a:lnTo>
                <a:close/>
                <a:moveTo>
                  <a:pt x="670749" y="252980"/>
                </a:moveTo>
                <a:lnTo>
                  <a:pt x="679185" y="267597"/>
                </a:lnTo>
                <a:lnTo>
                  <a:pt x="695273" y="296864"/>
                </a:lnTo>
                <a:lnTo>
                  <a:pt x="702210" y="315779"/>
                </a:lnTo>
                <a:lnTo>
                  <a:pt x="712305" y="345448"/>
                </a:lnTo>
                <a:lnTo>
                  <a:pt x="713605" y="352509"/>
                </a:lnTo>
                <a:lnTo>
                  <a:pt x="718563" y="421386"/>
                </a:lnTo>
                <a:lnTo>
                  <a:pt x="713876" y="486633"/>
                </a:lnTo>
                <a:lnTo>
                  <a:pt x="711955" y="497103"/>
                </a:lnTo>
                <a:lnTo>
                  <a:pt x="704942" y="517701"/>
                </a:lnTo>
                <a:lnTo>
                  <a:pt x="694861" y="545247"/>
                </a:lnTo>
                <a:lnTo>
                  <a:pt x="682150" y="568351"/>
                </a:lnTo>
                <a:lnTo>
                  <a:pt x="670768" y="588115"/>
                </a:lnTo>
                <a:lnTo>
                  <a:pt x="503191" y="420592"/>
                </a:lnTo>
                <a:close/>
                <a:moveTo>
                  <a:pt x="170444" y="253096"/>
                </a:moveTo>
                <a:lnTo>
                  <a:pt x="338021" y="420619"/>
                </a:lnTo>
                <a:lnTo>
                  <a:pt x="170463" y="588231"/>
                </a:lnTo>
                <a:lnTo>
                  <a:pt x="161978" y="573529"/>
                </a:lnTo>
                <a:lnTo>
                  <a:pt x="145944" y="544360"/>
                </a:lnTo>
                <a:lnTo>
                  <a:pt x="138973" y="525353"/>
                </a:lnTo>
                <a:lnTo>
                  <a:pt x="128910" y="495777"/>
                </a:lnTo>
                <a:lnTo>
                  <a:pt x="127605" y="488686"/>
                </a:lnTo>
                <a:lnTo>
                  <a:pt x="122648" y="419837"/>
                </a:lnTo>
                <a:lnTo>
                  <a:pt x="127337" y="354566"/>
                </a:lnTo>
                <a:lnTo>
                  <a:pt x="129255" y="344116"/>
                </a:lnTo>
                <a:lnTo>
                  <a:pt x="136283" y="323470"/>
                </a:lnTo>
                <a:lnTo>
                  <a:pt x="146348" y="295969"/>
                </a:lnTo>
                <a:lnTo>
                  <a:pt x="159077" y="272833"/>
                </a:lnTo>
                <a:close/>
                <a:moveTo>
                  <a:pt x="252981" y="170463"/>
                </a:moveTo>
                <a:lnTo>
                  <a:pt x="267646" y="161999"/>
                </a:lnTo>
                <a:lnTo>
                  <a:pt x="296857" y="145942"/>
                </a:lnTo>
                <a:lnTo>
                  <a:pt x="315832" y="138983"/>
                </a:lnTo>
                <a:lnTo>
                  <a:pt x="345438" y="128909"/>
                </a:lnTo>
                <a:lnTo>
                  <a:pt x="352522" y="127605"/>
                </a:lnTo>
                <a:lnTo>
                  <a:pt x="421376" y="122649"/>
                </a:lnTo>
                <a:lnTo>
                  <a:pt x="486646" y="127337"/>
                </a:lnTo>
                <a:lnTo>
                  <a:pt x="497094" y="129254"/>
                </a:lnTo>
                <a:lnTo>
                  <a:pt x="517758" y="136290"/>
                </a:lnTo>
                <a:lnTo>
                  <a:pt x="545239" y="146346"/>
                </a:lnTo>
                <a:lnTo>
                  <a:pt x="568409" y="159094"/>
                </a:lnTo>
                <a:lnTo>
                  <a:pt x="588116" y="170444"/>
                </a:lnTo>
                <a:lnTo>
                  <a:pt x="420593" y="338021"/>
                </a:lnTo>
                <a:close/>
                <a:moveTo>
                  <a:pt x="123279" y="123193"/>
                </a:moveTo>
                <a:lnTo>
                  <a:pt x="123240" y="123240"/>
                </a:lnTo>
                <a:lnTo>
                  <a:pt x="123193" y="123279"/>
                </a:lnTo>
                <a:cubicBezTo>
                  <a:pt x="47078" y="199371"/>
                  <a:pt x="0" y="304492"/>
                  <a:pt x="0" y="420606"/>
                </a:cubicBezTo>
                <a:cubicBezTo>
                  <a:pt x="0" y="536720"/>
                  <a:pt x="47078" y="641841"/>
                  <a:pt x="123193" y="717933"/>
                </a:cubicBezTo>
                <a:lnTo>
                  <a:pt x="123238" y="717971"/>
                </a:lnTo>
                <a:lnTo>
                  <a:pt x="123279" y="718019"/>
                </a:lnTo>
                <a:cubicBezTo>
                  <a:pt x="199371" y="794134"/>
                  <a:pt x="304493" y="841212"/>
                  <a:pt x="420606" y="841212"/>
                </a:cubicBezTo>
                <a:cubicBezTo>
                  <a:pt x="536719" y="841212"/>
                  <a:pt x="641840" y="794134"/>
                  <a:pt x="717933" y="718019"/>
                </a:cubicBezTo>
                <a:lnTo>
                  <a:pt x="717972" y="717972"/>
                </a:lnTo>
                <a:lnTo>
                  <a:pt x="718019" y="717933"/>
                </a:lnTo>
                <a:cubicBezTo>
                  <a:pt x="794134" y="641841"/>
                  <a:pt x="841212" y="536720"/>
                  <a:pt x="841212" y="420606"/>
                </a:cubicBezTo>
                <a:cubicBezTo>
                  <a:pt x="841212" y="304493"/>
                  <a:pt x="794134" y="199372"/>
                  <a:pt x="718019" y="123279"/>
                </a:cubicBezTo>
                <a:lnTo>
                  <a:pt x="717971" y="123239"/>
                </a:lnTo>
                <a:lnTo>
                  <a:pt x="717933" y="123193"/>
                </a:lnTo>
                <a:cubicBezTo>
                  <a:pt x="641840" y="47078"/>
                  <a:pt x="536719" y="0"/>
                  <a:pt x="420606" y="0"/>
                </a:cubicBezTo>
                <a:cubicBezTo>
                  <a:pt x="304492" y="0"/>
                  <a:pt x="199371" y="47078"/>
                  <a:pt x="123279" y="123193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7" name="Chevron 76">
            <a:extLst>
              <a:ext uri="{FF2B5EF4-FFF2-40B4-BE49-F238E27FC236}">
                <a16:creationId xmlns:a16="http://schemas.microsoft.com/office/drawing/2014/main" id="{262A92E6-9C3B-ABDF-5AC6-DB8428427437}"/>
              </a:ext>
            </a:extLst>
          </p:cNvPr>
          <p:cNvSpPr/>
          <p:nvPr/>
        </p:nvSpPr>
        <p:spPr>
          <a:xfrm>
            <a:off x="6862396" y="7483865"/>
            <a:ext cx="363071" cy="363071"/>
          </a:xfrm>
          <a:prstGeom prst="chevr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8" name="Chevron 77">
            <a:extLst>
              <a:ext uri="{FF2B5EF4-FFF2-40B4-BE49-F238E27FC236}">
                <a16:creationId xmlns:a16="http://schemas.microsoft.com/office/drawing/2014/main" id="{DC1D273D-D3D9-90CE-2BE4-C13E09615154}"/>
              </a:ext>
            </a:extLst>
          </p:cNvPr>
          <p:cNvSpPr/>
          <p:nvPr/>
        </p:nvSpPr>
        <p:spPr>
          <a:xfrm>
            <a:off x="4083084" y="7460753"/>
            <a:ext cx="363071" cy="363071"/>
          </a:xfrm>
          <a:prstGeom prst="chevr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34E4B788-F553-6D5B-F69F-2A92100A2E5C}"/>
              </a:ext>
            </a:extLst>
          </p:cNvPr>
          <p:cNvSpPr/>
          <p:nvPr/>
        </p:nvSpPr>
        <p:spPr>
          <a:xfrm>
            <a:off x="9702802" y="8236267"/>
            <a:ext cx="145066" cy="145066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0E7420AB-A7BB-4D4B-360A-A1730269B6C1}"/>
              </a:ext>
            </a:extLst>
          </p:cNvPr>
          <p:cNvSpPr/>
          <p:nvPr/>
        </p:nvSpPr>
        <p:spPr>
          <a:xfrm>
            <a:off x="9244210" y="8218727"/>
            <a:ext cx="2505401" cy="1391650"/>
          </a:xfrm>
          <a:prstGeom prst="rect">
            <a:avLst/>
          </a:prstGeom>
          <a:solidFill>
            <a:schemeClr val="bg1"/>
          </a:solidFill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>
              <a:solidFill>
                <a:schemeClr val="tx1"/>
              </a:solidFill>
              <a:latin typeface="Avenir Book" panose="02000503020000020003" pitchFamily="2" charset="0"/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DC1E4608-082C-C6C0-6F87-618B55AA2BB4}"/>
              </a:ext>
            </a:extLst>
          </p:cNvPr>
          <p:cNvSpPr/>
          <p:nvPr/>
        </p:nvSpPr>
        <p:spPr>
          <a:xfrm>
            <a:off x="9990581" y="9091690"/>
            <a:ext cx="1012654" cy="1012654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Freeform 85">
            <a:extLst>
              <a:ext uri="{FF2B5EF4-FFF2-40B4-BE49-F238E27FC236}">
                <a16:creationId xmlns:a16="http://schemas.microsoft.com/office/drawing/2014/main" id="{65F42D38-D4F1-6118-97D8-42D756F67A4D}"/>
              </a:ext>
            </a:extLst>
          </p:cNvPr>
          <p:cNvSpPr/>
          <p:nvPr/>
        </p:nvSpPr>
        <p:spPr>
          <a:xfrm rot="18900000" flipH="1">
            <a:off x="10067794" y="9195797"/>
            <a:ext cx="841212" cy="841212"/>
          </a:xfrm>
          <a:custGeom>
            <a:avLst/>
            <a:gdLst>
              <a:gd name="connsiteX0" fmla="*/ 420619 w 841212"/>
              <a:gd name="connsiteY0" fmla="*/ 503190 h 841212"/>
              <a:gd name="connsiteX1" fmla="*/ 588232 w 841212"/>
              <a:gd name="connsiteY1" fmla="*/ 670749 h 841212"/>
              <a:gd name="connsiteX2" fmla="*/ 573588 w 841212"/>
              <a:gd name="connsiteY2" fmla="*/ 679200 h 841212"/>
              <a:gd name="connsiteX3" fmla="*/ 544350 w 841212"/>
              <a:gd name="connsiteY3" fmla="*/ 695272 h 841212"/>
              <a:gd name="connsiteX4" fmla="*/ 525416 w 841212"/>
              <a:gd name="connsiteY4" fmla="*/ 702216 h 841212"/>
              <a:gd name="connsiteX5" fmla="*/ 495766 w 841212"/>
              <a:gd name="connsiteY5" fmla="*/ 712305 h 841212"/>
              <a:gd name="connsiteX6" fmla="*/ 488701 w 841212"/>
              <a:gd name="connsiteY6" fmla="*/ 713605 h 841212"/>
              <a:gd name="connsiteX7" fmla="*/ 419826 w 841212"/>
              <a:gd name="connsiteY7" fmla="*/ 718563 h 841212"/>
              <a:gd name="connsiteX8" fmla="*/ 354578 w 841212"/>
              <a:gd name="connsiteY8" fmla="*/ 713876 h 841212"/>
              <a:gd name="connsiteX9" fmla="*/ 344107 w 841212"/>
              <a:gd name="connsiteY9" fmla="*/ 711955 h 841212"/>
              <a:gd name="connsiteX10" fmla="*/ 323519 w 841212"/>
              <a:gd name="connsiteY10" fmla="*/ 704945 h 841212"/>
              <a:gd name="connsiteX11" fmla="*/ 295963 w 841212"/>
              <a:gd name="connsiteY11" fmla="*/ 694861 h 841212"/>
              <a:gd name="connsiteX12" fmla="*/ 272875 w 841212"/>
              <a:gd name="connsiteY12" fmla="*/ 682159 h 841212"/>
              <a:gd name="connsiteX13" fmla="*/ 253096 w 841212"/>
              <a:gd name="connsiteY13" fmla="*/ 670768 h 841212"/>
              <a:gd name="connsiteX14" fmla="*/ 670749 w 841212"/>
              <a:gd name="connsiteY14" fmla="*/ 252980 h 841212"/>
              <a:gd name="connsiteX15" fmla="*/ 679185 w 841212"/>
              <a:gd name="connsiteY15" fmla="*/ 267597 h 841212"/>
              <a:gd name="connsiteX16" fmla="*/ 695273 w 841212"/>
              <a:gd name="connsiteY16" fmla="*/ 296864 h 841212"/>
              <a:gd name="connsiteX17" fmla="*/ 702210 w 841212"/>
              <a:gd name="connsiteY17" fmla="*/ 315779 h 841212"/>
              <a:gd name="connsiteX18" fmla="*/ 712305 w 841212"/>
              <a:gd name="connsiteY18" fmla="*/ 345448 h 841212"/>
              <a:gd name="connsiteX19" fmla="*/ 713605 w 841212"/>
              <a:gd name="connsiteY19" fmla="*/ 352509 h 841212"/>
              <a:gd name="connsiteX20" fmla="*/ 718563 w 841212"/>
              <a:gd name="connsiteY20" fmla="*/ 421386 h 841212"/>
              <a:gd name="connsiteX21" fmla="*/ 713876 w 841212"/>
              <a:gd name="connsiteY21" fmla="*/ 486633 h 841212"/>
              <a:gd name="connsiteX22" fmla="*/ 711955 w 841212"/>
              <a:gd name="connsiteY22" fmla="*/ 497103 h 841212"/>
              <a:gd name="connsiteX23" fmla="*/ 704942 w 841212"/>
              <a:gd name="connsiteY23" fmla="*/ 517701 h 841212"/>
              <a:gd name="connsiteX24" fmla="*/ 694861 w 841212"/>
              <a:gd name="connsiteY24" fmla="*/ 545247 h 841212"/>
              <a:gd name="connsiteX25" fmla="*/ 682150 w 841212"/>
              <a:gd name="connsiteY25" fmla="*/ 568351 h 841212"/>
              <a:gd name="connsiteX26" fmla="*/ 670768 w 841212"/>
              <a:gd name="connsiteY26" fmla="*/ 588115 h 841212"/>
              <a:gd name="connsiteX27" fmla="*/ 503191 w 841212"/>
              <a:gd name="connsiteY27" fmla="*/ 420592 h 841212"/>
              <a:gd name="connsiteX28" fmla="*/ 170444 w 841212"/>
              <a:gd name="connsiteY28" fmla="*/ 253096 h 841212"/>
              <a:gd name="connsiteX29" fmla="*/ 338021 w 841212"/>
              <a:gd name="connsiteY29" fmla="*/ 420619 h 841212"/>
              <a:gd name="connsiteX30" fmla="*/ 170463 w 841212"/>
              <a:gd name="connsiteY30" fmla="*/ 588231 h 841212"/>
              <a:gd name="connsiteX31" fmla="*/ 161978 w 841212"/>
              <a:gd name="connsiteY31" fmla="*/ 573529 h 841212"/>
              <a:gd name="connsiteX32" fmla="*/ 145944 w 841212"/>
              <a:gd name="connsiteY32" fmla="*/ 544360 h 841212"/>
              <a:gd name="connsiteX33" fmla="*/ 138973 w 841212"/>
              <a:gd name="connsiteY33" fmla="*/ 525353 h 841212"/>
              <a:gd name="connsiteX34" fmla="*/ 128910 w 841212"/>
              <a:gd name="connsiteY34" fmla="*/ 495777 h 841212"/>
              <a:gd name="connsiteX35" fmla="*/ 127605 w 841212"/>
              <a:gd name="connsiteY35" fmla="*/ 488686 h 841212"/>
              <a:gd name="connsiteX36" fmla="*/ 122648 w 841212"/>
              <a:gd name="connsiteY36" fmla="*/ 419837 h 841212"/>
              <a:gd name="connsiteX37" fmla="*/ 127337 w 841212"/>
              <a:gd name="connsiteY37" fmla="*/ 354566 h 841212"/>
              <a:gd name="connsiteX38" fmla="*/ 129255 w 841212"/>
              <a:gd name="connsiteY38" fmla="*/ 344116 h 841212"/>
              <a:gd name="connsiteX39" fmla="*/ 136283 w 841212"/>
              <a:gd name="connsiteY39" fmla="*/ 323470 h 841212"/>
              <a:gd name="connsiteX40" fmla="*/ 146348 w 841212"/>
              <a:gd name="connsiteY40" fmla="*/ 295969 h 841212"/>
              <a:gd name="connsiteX41" fmla="*/ 159077 w 841212"/>
              <a:gd name="connsiteY41" fmla="*/ 272833 h 841212"/>
              <a:gd name="connsiteX42" fmla="*/ 252981 w 841212"/>
              <a:gd name="connsiteY42" fmla="*/ 170463 h 841212"/>
              <a:gd name="connsiteX43" fmla="*/ 267646 w 841212"/>
              <a:gd name="connsiteY43" fmla="*/ 161999 h 841212"/>
              <a:gd name="connsiteX44" fmla="*/ 296857 w 841212"/>
              <a:gd name="connsiteY44" fmla="*/ 145942 h 841212"/>
              <a:gd name="connsiteX45" fmla="*/ 315832 w 841212"/>
              <a:gd name="connsiteY45" fmla="*/ 138983 h 841212"/>
              <a:gd name="connsiteX46" fmla="*/ 345438 w 841212"/>
              <a:gd name="connsiteY46" fmla="*/ 128909 h 841212"/>
              <a:gd name="connsiteX47" fmla="*/ 352522 w 841212"/>
              <a:gd name="connsiteY47" fmla="*/ 127605 h 841212"/>
              <a:gd name="connsiteX48" fmla="*/ 421376 w 841212"/>
              <a:gd name="connsiteY48" fmla="*/ 122649 h 841212"/>
              <a:gd name="connsiteX49" fmla="*/ 486646 w 841212"/>
              <a:gd name="connsiteY49" fmla="*/ 127337 h 841212"/>
              <a:gd name="connsiteX50" fmla="*/ 497094 w 841212"/>
              <a:gd name="connsiteY50" fmla="*/ 129254 h 841212"/>
              <a:gd name="connsiteX51" fmla="*/ 517758 w 841212"/>
              <a:gd name="connsiteY51" fmla="*/ 136290 h 841212"/>
              <a:gd name="connsiteX52" fmla="*/ 545239 w 841212"/>
              <a:gd name="connsiteY52" fmla="*/ 146346 h 841212"/>
              <a:gd name="connsiteX53" fmla="*/ 568409 w 841212"/>
              <a:gd name="connsiteY53" fmla="*/ 159094 h 841212"/>
              <a:gd name="connsiteX54" fmla="*/ 588116 w 841212"/>
              <a:gd name="connsiteY54" fmla="*/ 170444 h 841212"/>
              <a:gd name="connsiteX55" fmla="*/ 420593 w 841212"/>
              <a:gd name="connsiteY55" fmla="*/ 338021 h 841212"/>
              <a:gd name="connsiteX56" fmla="*/ 123279 w 841212"/>
              <a:gd name="connsiteY56" fmla="*/ 123193 h 841212"/>
              <a:gd name="connsiteX57" fmla="*/ 123240 w 841212"/>
              <a:gd name="connsiteY57" fmla="*/ 123240 h 841212"/>
              <a:gd name="connsiteX58" fmla="*/ 123193 w 841212"/>
              <a:gd name="connsiteY58" fmla="*/ 123279 h 841212"/>
              <a:gd name="connsiteX59" fmla="*/ 0 w 841212"/>
              <a:gd name="connsiteY59" fmla="*/ 420606 h 841212"/>
              <a:gd name="connsiteX60" fmla="*/ 123193 w 841212"/>
              <a:gd name="connsiteY60" fmla="*/ 717933 h 841212"/>
              <a:gd name="connsiteX61" fmla="*/ 123238 w 841212"/>
              <a:gd name="connsiteY61" fmla="*/ 717971 h 841212"/>
              <a:gd name="connsiteX62" fmla="*/ 123279 w 841212"/>
              <a:gd name="connsiteY62" fmla="*/ 718019 h 841212"/>
              <a:gd name="connsiteX63" fmla="*/ 420606 w 841212"/>
              <a:gd name="connsiteY63" fmla="*/ 841212 h 841212"/>
              <a:gd name="connsiteX64" fmla="*/ 717933 w 841212"/>
              <a:gd name="connsiteY64" fmla="*/ 718019 h 841212"/>
              <a:gd name="connsiteX65" fmla="*/ 717972 w 841212"/>
              <a:gd name="connsiteY65" fmla="*/ 717972 h 841212"/>
              <a:gd name="connsiteX66" fmla="*/ 718019 w 841212"/>
              <a:gd name="connsiteY66" fmla="*/ 717933 h 841212"/>
              <a:gd name="connsiteX67" fmla="*/ 841212 w 841212"/>
              <a:gd name="connsiteY67" fmla="*/ 420606 h 841212"/>
              <a:gd name="connsiteX68" fmla="*/ 718019 w 841212"/>
              <a:gd name="connsiteY68" fmla="*/ 123279 h 841212"/>
              <a:gd name="connsiteX69" fmla="*/ 717971 w 841212"/>
              <a:gd name="connsiteY69" fmla="*/ 123239 h 841212"/>
              <a:gd name="connsiteX70" fmla="*/ 717933 w 841212"/>
              <a:gd name="connsiteY70" fmla="*/ 123193 h 841212"/>
              <a:gd name="connsiteX71" fmla="*/ 420606 w 841212"/>
              <a:gd name="connsiteY71" fmla="*/ 0 h 841212"/>
              <a:gd name="connsiteX72" fmla="*/ 123279 w 841212"/>
              <a:gd name="connsiteY72" fmla="*/ 123193 h 841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841212" h="841212">
                <a:moveTo>
                  <a:pt x="420619" y="503190"/>
                </a:moveTo>
                <a:lnTo>
                  <a:pt x="588232" y="670749"/>
                </a:lnTo>
                <a:lnTo>
                  <a:pt x="573588" y="679200"/>
                </a:lnTo>
                <a:lnTo>
                  <a:pt x="544350" y="695272"/>
                </a:lnTo>
                <a:lnTo>
                  <a:pt x="525416" y="702216"/>
                </a:lnTo>
                <a:lnTo>
                  <a:pt x="495766" y="712305"/>
                </a:lnTo>
                <a:lnTo>
                  <a:pt x="488701" y="713605"/>
                </a:lnTo>
                <a:lnTo>
                  <a:pt x="419826" y="718563"/>
                </a:lnTo>
                <a:lnTo>
                  <a:pt x="354578" y="713876"/>
                </a:lnTo>
                <a:lnTo>
                  <a:pt x="344107" y="711955"/>
                </a:lnTo>
                <a:lnTo>
                  <a:pt x="323519" y="704945"/>
                </a:lnTo>
                <a:lnTo>
                  <a:pt x="295963" y="694861"/>
                </a:lnTo>
                <a:lnTo>
                  <a:pt x="272875" y="682159"/>
                </a:lnTo>
                <a:lnTo>
                  <a:pt x="253096" y="670768"/>
                </a:lnTo>
                <a:close/>
                <a:moveTo>
                  <a:pt x="670749" y="252980"/>
                </a:moveTo>
                <a:lnTo>
                  <a:pt x="679185" y="267597"/>
                </a:lnTo>
                <a:lnTo>
                  <a:pt x="695273" y="296864"/>
                </a:lnTo>
                <a:lnTo>
                  <a:pt x="702210" y="315779"/>
                </a:lnTo>
                <a:lnTo>
                  <a:pt x="712305" y="345448"/>
                </a:lnTo>
                <a:lnTo>
                  <a:pt x="713605" y="352509"/>
                </a:lnTo>
                <a:lnTo>
                  <a:pt x="718563" y="421386"/>
                </a:lnTo>
                <a:lnTo>
                  <a:pt x="713876" y="486633"/>
                </a:lnTo>
                <a:lnTo>
                  <a:pt x="711955" y="497103"/>
                </a:lnTo>
                <a:lnTo>
                  <a:pt x="704942" y="517701"/>
                </a:lnTo>
                <a:lnTo>
                  <a:pt x="694861" y="545247"/>
                </a:lnTo>
                <a:lnTo>
                  <a:pt x="682150" y="568351"/>
                </a:lnTo>
                <a:lnTo>
                  <a:pt x="670768" y="588115"/>
                </a:lnTo>
                <a:lnTo>
                  <a:pt x="503191" y="420592"/>
                </a:lnTo>
                <a:close/>
                <a:moveTo>
                  <a:pt x="170444" y="253096"/>
                </a:moveTo>
                <a:lnTo>
                  <a:pt x="338021" y="420619"/>
                </a:lnTo>
                <a:lnTo>
                  <a:pt x="170463" y="588231"/>
                </a:lnTo>
                <a:lnTo>
                  <a:pt x="161978" y="573529"/>
                </a:lnTo>
                <a:lnTo>
                  <a:pt x="145944" y="544360"/>
                </a:lnTo>
                <a:lnTo>
                  <a:pt x="138973" y="525353"/>
                </a:lnTo>
                <a:lnTo>
                  <a:pt x="128910" y="495777"/>
                </a:lnTo>
                <a:lnTo>
                  <a:pt x="127605" y="488686"/>
                </a:lnTo>
                <a:lnTo>
                  <a:pt x="122648" y="419837"/>
                </a:lnTo>
                <a:lnTo>
                  <a:pt x="127337" y="354566"/>
                </a:lnTo>
                <a:lnTo>
                  <a:pt x="129255" y="344116"/>
                </a:lnTo>
                <a:lnTo>
                  <a:pt x="136283" y="323470"/>
                </a:lnTo>
                <a:lnTo>
                  <a:pt x="146348" y="295969"/>
                </a:lnTo>
                <a:lnTo>
                  <a:pt x="159077" y="272833"/>
                </a:lnTo>
                <a:close/>
                <a:moveTo>
                  <a:pt x="252981" y="170463"/>
                </a:moveTo>
                <a:lnTo>
                  <a:pt x="267646" y="161999"/>
                </a:lnTo>
                <a:lnTo>
                  <a:pt x="296857" y="145942"/>
                </a:lnTo>
                <a:lnTo>
                  <a:pt x="315832" y="138983"/>
                </a:lnTo>
                <a:lnTo>
                  <a:pt x="345438" y="128909"/>
                </a:lnTo>
                <a:lnTo>
                  <a:pt x="352522" y="127605"/>
                </a:lnTo>
                <a:lnTo>
                  <a:pt x="421376" y="122649"/>
                </a:lnTo>
                <a:lnTo>
                  <a:pt x="486646" y="127337"/>
                </a:lnTo>
                <a:lnTo>
                  <a:pt x="497094" y="129254"/>
                </a:lnTo>
                <a:lnTo>
                  <a:pt x="517758" y="136290"/>
                </a:lnTo>
                <a:lnTo>
                  <a:pt x="545239" y="146346"/>
                </a:lnTo>
                <a:lnTo>
                  <a:pt x="568409" y="159094"/>
                </a:lnTo>
                <a:lnTo>
                  <a:pt x="588116" y="170444"/>
                </a:lnTo>
                <a:lnTo>
                  <a:pt x="420593" y="338021"/>
                </a:lnTo>
                <a:close/>
                <a:moveTo>
                  <a:pt x="123279" y="123193"/>
                </a:moveTo>
                <a:lnTo>
                  <a:pt x="123240" y="123240"/>
                </a:lnTo>
                <a:lnTo>
                  <a:pt x="123193" y="123279"/>
                </a:lnTo>
                <a:cubicBezTo>
                  <a:pt x="47078" y="199371"/>
                  <a:pt x="0" y="304492"/>
                  <a:pt x="0" y="420606"/>
                </a:cubicBezTo>
                <a:cubicBezTo>
                  <a:pt x="0" y="536720"/>
                  <a:pt x="47078" y="641841"/>
                  <a:pt x="123193" y="717933"/>
                </a:cubicBezTo>
                <a:lnTo>
                  <a:pt x="123238" y="717971"/>
                </a:lnTo>
                <a:lnTo>
                  <a:pt x="123279" y="718019"/>
                </a:lnTo>
                <a:cubicBezTo>
                  <a:pt x="199371" y="794134"/>
                  <a:pt x="304493" y="841212"/>
                  <a:pt x="420606" y="841212"/>
                </a:cubicBezTo>
                <a:cubicBezTo>
                  <a:pt x="536719" y="841212"/>
                  <a:pt x="641840" y="794134"/>
                  <a:pt x="717933" y="718019"/>
                </a:cubicBezTo>
                <a:lnTo>
                  <a:pt x="717972" y="717972"/>
                </a:lnTo>
                <a:lnTo>
                  <a:pt x="718019" y="717933"/>
                </a:lnTo>
                <a:cubicBezTo>
                  <a:pt x="794134" y="641841"/>
                  <a:pt x="841212" y="536720"/>
                  <a:pt x="841212" y="420606"/>
                </a:cubicBezTo>
                <a:cubicBezTo>
                  <a:pt x="841212" y="304493"/>
                  <a:pt x="794134" y="199372"/>
                  <a:pt x="718019" y="123279"/>
                </a:cubicBezTo>
                <a:lnTo>
                  <a:pt x="717971" y="123239"/>
                </a:lnTo>
                <a:lnTo>
                  <a:pt x="717933" y="123193"/>
                </a:lnTo>
                <a:cubicBezTo>
                  <a:pt x="641840" y="47078"/>
                  <a:pt x="536719" y="0"/>
                  <a:pt x="420606" y="0"/>
                </a:cubicBezTo>
                <a:cubicBezTo>
                  <a:pt x="304492" y="0"/>
                  <a:pt x="199371" y="47078"/>
                  <a:pt x="123279" y="123193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4" name="Chevron 93">
            <a:extLst>
              <a:ext uri="{FF2B5EF4-FFF2-40B4-BE49-F238E27FC236}">
                <a16:creationId xmlns:a16="http://schemas.microsoft.com/office/drawing/2014/main" id="{B66C42BC-F989-BE3E-71D5-7EFCAB2FF9F4}"/>
              </a:ext>
            </a:extLst>
          </p:cNvPr>
          <p:cNvSpPr/>
          <p:nvPr/>
        </p:nvSpPr>
        <p:spPr>
          <a:xfrm>
            <a:off x="9702805" y="9434086"/>
            <a:ext cx="363071" cy="363071"/>
          </a:xfrm>
          <a:prstGeom prst="chevr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97" name="Picture 2" descr="Bracket Symbol Png - Curly Bracket Png Clipart #829991">
            <a:extLst>
              <a:ext uri="{FF2B5EF4-FFF2-40B4-BE49-F238E27FC236}">
                <a16:creationId xmlns:a16="http://schemas.microsoft.com/office/drawing/2014/main" id="{54875D73-17B0-A84A-4C90-159D4571E3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665" b="95005" l="10000" r="90238">
                        <a14:foregroundMark x1="47143" y1="7717" x2="47143" y2="7717"/>
                        <a14:foregroundMark x1="34762" y1="3971" x2="34762" y2="3971"/>
                        <a14:foregroundMark x1="37143" y1="92091" x2="37143" y2="92091"/>
                        <a14:foregroundMark x1="90476" y1="48319" x2="90476" y2="48319"/>
                        <a14:foregroundMark x1="12262" y1="95005" x2="12262" y2="95005"/>
                        <a14:foregroundMark x1="10714" y1="1665" x2="10714" y2="166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0136125" y="7428674"/>
            <a:ext cx="614892" cy="232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8" name="Picture 2" descr="Bracket Symbol Png - Curly Bracket Png Clipart #829991">
            <a:extLst>
              <a:ext uri="{FF2B5EF4-FFF2-40B4-BE49-F238E27FC236}">
                <a16:creationId xmlns:a16="http://schemas.microsoft.com/office/drawing/2014/main" id="{58777595-E2E6-4740-C9AB-E4391B2E7E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665" b="95005" l="10000" r="90238">
                        <a14:foregroundMark x1="47143" y1="7717" x2="47143" y2="7717"/>
                        <a14:foregroundMark x1="34762" y1="3971" x2="34762" y2="3971"/>
                        <a14:foregroundMark x1="37143" y1="92091" x2="37143" y2="92091"/>
                        <a14:foregroundMark x1="90476" y1="48319" x2="90476" y2="48319"/>
                        <a14:foregroundMark x1="12262" y1="95005" x2="12262" y2="95005"/>
                        <a14:foregroundMark x1="10714" y1="1665" x2="10714" y2="166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0219479" y="8005497"/>
            <a:ext cx="614892" cy="232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Oval 26">
            <a:extLst>
              <a:ext uri="{FF2B5EF4-FFF2-40B4-BE49-F238E27FC236}">
                <a16:creationId xmlns:a16="http://schemas.microsoft.com/office/drawing/2014/main" id="{87DEB1FB-4095-328B-096F-98CE0A621E07}"/>
              </a:ext>
            </a:extLst>
          </p:cNvPr>
          <p:cNvSpPr/>
          <p:nvPr/>
        </p:nvSpPr>
        <p:spPr>
          <a:xfrm>
            <a:off x="9667026" y="6280536"/>
            <a:ext cx="145066" cy="145066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B9892EAA-83D5-8B08-B733-F8326C7AC859}"/>
              </a:ext>
            </a:extLst>
          </p:cNvPr>
          <p:cNvGrpSpPr/>
          <p:nvPr/>
        </p:nvGrpSpPr>
        <p:grpSpPr>
          <a:xfrm>
            <a:off x="9244210" y="6390499"/>
            <a:ext cx="2325051" cy="1183217"/>
            <a:chOff x="3623330" y="1324203"/>
            <a:chExt cx="2325051" cy="1183217"/>
          </a:xfrm>
        </p:grpSpPr>
        <p:pic>
          <p:nvPicPr>
            <p:cNvPr id="38" name="Picture 2" descr="Bracket Symbol Png - Curly Bracket Png Clipart #829991">
              <a:extLst>
                <a:ext uri="{FF2B5EF4-FFF2-40B4-BE49-F238E27FC236}">
                  <a16:creationId xmlns:a16="http://schemas.microsoft.com/office/drawing/2014/main" id="{BC8B0F31-B2D3-D4E7-AE7F-4BBFF9FC08A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665" b="95005" l="10000" r="90238">
                          <a14:foregroundMark x1="47143" y1="7717" x2="47143" y2="7717"/>
                          <a14:foregroundMark x1="34762" y1="3971" x2="34762" y2="3971"/>
                          <a14:foregroundMark x1="37143" y1="92091" x2="37143" y2="92091"/>
                          <a14:foregroundMark x1="90476" y1="48319" x2="90476" y2="48319"/>
                          <a14:foregroundMark x1="12262" y1="95005" x2="12262" y2="95005"/>
                          <a14:foregroundMark x1="10714" y1="1665" x2="10714" y2="166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4478409" y="1037449"/>
              <a:ext cx="614892" cy="2325050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" name="Picture 2" descr="Bracket Symbol Png - Curly Bracket Png Clipart #829991">
              <a:extLst>
                <a:ext uri="{FF2B5EF4-FFF2-40B4-BE49-F238E27FC236}">
                  <a16:creationId xmlns:a16="http://schemas.microsoft.com/office/drawing/2014/main" id="{52B0E425-EA6E-7BC3-94CC-EBC0E70C08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665" b="95005" l="10000" r="90238">
                          <a14:foregroundMark x1="47143" y1="7717" x2="47143" y2="7717"/>
                          <a14:foregroundMark x1="34762" y1="3971" x2="34762" y2="3971"/>
                          <a14:foregroundMark x1="37143" y1="92091" x2="37143" y2="92091"/>
                          <a14:foregroundMark x1="90476" y1="48319" x2="90476" y2="48319"/>
                          <a14:foregroundMark x1="12262" y1="95005" x2="12262" y2="95005"/>
                          <a14:foregroundMark x1="10714" y1="1665" x2="10714" y2="166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4478410" y="469124"/>
              <a:ext cx="614892" cy="2325050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3AE1B1F7-DC0C-B1F9-567A-49D578C608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14474" y="1401957"/>
              <a:ext cx="0" cy="537138"/>
            </a:xfrm>
            <a:prstGeom prst="line">
              <a:avLst/>
            </a:prstGeom>
            <a:ln w="12700"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1" name="Picture 2" descr="Bracket Symbol Png - Curly Bracket Png Clipart #829991">
              <a:extLst>
                <a:ext uri="{FF2B5EF4-FFF2-40B4-BE49-F238E27FC236}">
                  <a16:creationId xmlns:a16="http://schemas.microsoft.com/office/drawing/2014/main" id="{A83B79AB-6525-7226-7FDC-56D6B148279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665" b="95005" l="10000" r="90238">
                          <a14:foregroundMark x1="47143" y1="7717" x2="47143" y2="7717"/>
                          <a14:foregroundMark x1="34762" y1="3971" x2="34762" y2="3971"/>
                          <a14:foregroundMark x1="37143" y1="92091" x2="37143" y2="92091"/>
                          <a14:foregroundMark x1="90476" y1="48319" x2="90476" y2="48319"/>
                          <a14:foregroundMark x1="12262" y1="95005" x2="12262" y2="95005"/>
                          <a14:foregroundMark x1="10714" y1="1665" x2="10714" y2="166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4478409" y="753287"/>
              <a:ext cx="614892" cy="2325050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68EBFF3B-1DA3-37A2-49BB-F7D1A7294B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41920" y="1401957"/>
              <a:ext cx="0" cy="565862"/>
            </a:xfrm>
            <a:prstGeom prst="line">
              <a:avLst/>
            </a:prstGeom>
            <a:ln w="12700"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6" name="Chevron 75">
            <a:extLst>
              <a:ext uri="{FF2B5EF4-FFF2-40B4-BE49-F238E27FC236}">
                <a16:creationId xmlns:a16="http://schemas.microsoft.com/office/drawing/2014/main" id="{40046703-1DA6-CDFC-3B79-0AB54D9BA122}"/>
              </a:ext>
            </a:extLst>
          </p:cNvPr>
          <p:cNvSpPr/>
          <p:nvPr/>
        </p:nvSpPr>
        <p:spPr>
          <a:xfrm>
            <a:off x="9667029" y="7478355"/>
            <a:ext cx="363071" cy="363071"/>
          </a:xfrm>
          <a:prstGeom prst="chevr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9" name="Rounded Rectangle 98">
            <a:extLst>
              <a:ext uri="{FF2B5EF4-FFF2-40B4-BE49-F238E27FC236}">
                <a16:creationId xmlns:a16="http://schemas.microsoft.com/office/drawing/2014/main" id="{F57223D6-7BCF-F3D3-41E9-ADC3E1A8917C}"/>
              </a:ext>
            </a:extLst>
          </p:cNvPr>
          <p:cNvSpPr/>
          <p:nvPr/>
        </p:nvSpPr>
        <p:spPr>
          <a:xfrm>
            <a:off x="9200680" y="6269343"/>
            <a:ext cx="2505401" cy="1391651"/>
          </a:xfrm>
          <a:prstGeom prst="roundRect">
            <a:avLst/>
          </a:prstGeom>
          <a:noFill/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ounded Rectangle 99">
            <a:extLst>
              <a:ext uri="{FF2B5EF4-FFF2-40B4-BE49-F238E27FC236}">
                <a16:creationId xmlns:a16="http://schemas.microsoft.com/office/drawing/2014/main" id="{BE23D857-86C4-5D99-2B58-FACC1D1FD308}"/>
              </a:ext>
            </a:extLst>
          </p:cNvPr>
          <p:cNvSpPr/>
          <p:nvPr/>
        </p:nvSpPr>
        <p:spPr>
          <a:xfrm>
            <a:off x="6391890" y="6253927"/>
            <a:ext cx="2505401" cy="1391651"/>
          </a:xfrm>
          <a:prstGeom prst="roundRect">
            <a:avLst/>
          </a:prstGeom>
          <a:noFill/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ounded Rectangle 100">
            <a:extLst>
              <a:ext uri="{FF2B5EF4-FFF2-40B4-BE49-F238E27FC236}">
                <a16:creationId xmlns:a16="http://schemas.microsoft.com/office/drawing/2014/main" id="{2700DAA9-73E9-F262-AF84-59BD37BBACC5}"/>
              </a:ext>
            </a:extLst>
          </p:cNvPr>
          <p:cNvSpPr/>
          <p:nvPr/>
        </p:nvSpPr>
        <p:spPr>
          <a:xfrm>
            <a:off x="3558433" y="6257048"/>
            <a:ext cx="2505401" cy="1391651"/>
          </a:xfrm>
          <a:prstGeom prst="roundRect">
            <a:avLst/>
          </a:prstGeom>
          <a:noFill/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69B5BAF-05D2-03E0-2DC4-7219427DC519}"/>
              </a:ext>
            </a:extLst>
          </p:cNvPr>
          <p:cNvCxnSpPr>
            <a:cxnSpLocks/>
          </p:cNvCxnSpPr>
          <p:nvPr/>
        </p:nvCxnSpPr>
        <p:spPr>
          <a:xfrm flipV="1">
            <a:off x="10676676" y="10760369"/>
            <a:ext cx="0" cy="18545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3806A2C1-6870-2534-CC6A-6C58811C901F}"/>
              </a:ext>
            </a:extLst>
          </p:cNvPr>
          <p:cNvCxnSpPr>
            <a:cxnSpLocks/>
          </p:cNvCxnSpPr>
          <p:nvPr/>
        </p:nvCxnSpPr>
        <p:spPr>
          <a:xfrm flipV="1">
            <a:off x="10042030" y="10760369"/>
            <a:ext cx="0" cy="18545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A297A7EB-1957-EED5-B28E-DA07701E77CA}"/>
              </a:ext>
            </a:extLst>
          </p:cNvPr>
          <p:cNvSpPr/>
          <p:nvPr/>
        </p:nvSpPr>
        <p:spPr>
          <a:xfrm>
            <a:off x="10042030" y="10746668"/>
            <a:ext cx="634652" cy="324178"/>
          </a:xfrm>
          <a:prstGeom prst="roundRect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AA34185E-05F5-7C36-BEA6-D94BB4BA19F4}"/>
              </a:ext>
            </a:extLst>
          </p:cNvPr>
          <p:cNvGrpSpPr/>
          <p:nvPr/>
        </p:nvGrpSpPr>
        <p:grpSpPr>
          <a:xfrm>
            <a:off x="10833727" y="10821234"/>
            <a:ext cx="213697" cy="188842"/>
            <a:chOff x="6114441" y="4148345"/>
            <a:chExt cx="240990" cy="212959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CAF2D870-477E-BA21-A5E5-5E3238A5A47C}"/>
                </a:ext>
              </a:extLst>
            </p:cNvPr>
            <p:cNvSpPr/>
            <p:nvPr/>
          </p:nvSpPr>
          <p:spPr>
            <a:xfrm rot="2700000">
              <a:off x="6142472" y="4148345"/>
              <a:ext cx="212959" cy="212959"/>
            </a:xfrm>
            <a:prstGeom prst="rect">
              <a:avLst/>
            </a:prstGeom>
            <a:noFill/>
            <a:ln w="666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FF50EA06-06D3-D5DC-76CE-191B83A44BE1}"/>
                </a:ext>
              </a:extLst>
            </p:cNvPr>
            <p:cNvCxnSpPr>
              <a:cxnSpLocks/>
            </p:cNvCxnSpPr>
            <p:nvPr/>
          </p:nvCxnSpPr>
          <p:spPr>
            <a:xfrm>
              <a:off x="6114441" y="4272504"/>
              <a:ext cx="135774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36925742-36AF-3CBB-9D49-5EBFEB39CAB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36791" y="4184883"/>
              <a:ext cx="102568" cy="9410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47FFFC49-06CD-F7A8-F789-A3983B61565B}"/>
              </a:ext>
            </a:extLst>
          </p:cNvPr>
          <p:cNvGrpSpPr/>
          <p:nvPr/>
        </p:nvGrpSpPr>
        <p:grpSpPr>
          <a:xfrm>
            <a:off x="10040944" y="11078027"/>
            <a:ext cx="1370001" cy="437243"/>
            <a:chOff x="7136610" y="5506693"/>
            <a:chExt cx="1370001" cy="437243"/>
          </a:xfrm>
        </p:grpSpPr>
        <p:sp>
          <p:nvSpPr>
            <p:cNvPr id="35" name="Rounded Rectangle 34">
              <a:extLst>
                <a:ext uri="{FF2B5EF4-FFF2-40B4-BE49-F238E27FC236}">
                  <a16:creationId xmlns:a16="http://schemas.microsoft.com/office/drawing/2014/main" id="{952BD803-88A6-77B2-2284-7F5C91E64E88}"/>
                </a:ext>
              </a:extLst>
            </p:cNvPr>
            <p:cNvSpPr/>
            <p:nvPr/>
          </p:nvSpPr>
          <p:spPr>
            <a:xfrm>
              <a:off x="7136610" y="5619758"/>
              <a:ext cx="634652" cy="324178"/>
            </a:xfrm>
            <a:prstGeom prst="roundRect">
              <a:avLst/>
            </a:prstGeom>
            <a:solidFill>
              <a:schemeClr val="tx1"/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02D74203-B8AA-53D6-6A5E-2EDF15D11BCC}"/>
                </a:ext>
              </a:extLst>
            </p:cNvPr>
            <p:cNvGrpSpPr/>
            <p:nvPr/>
          </p:nvGrpSpPr>
          <p:grpSpPr>
            <a:xfrm>
              <a:off x="7931785" y="5679909"/>
              <a:ext cx="213697" cy="188842"/>
              <a:chOff x="6114441" y="4148345"/>
              <a:chExt cx="240990" cy="212959"/>
            </a:xfrm>
          </p:grpSpPr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6151FB39-1ECD-B13E-5F36-35F049969701}"/>
                  </a:ext>
                </a:extLst>
              </p:cNvPr>
              <p:cNvSpPr/>
              <p:nvPr/>
            </p:nvSpPr>
            <p:spPr>
              <a:xfrm rot="2700000">
                <a:off x="6142472" y="4148345"/>
                <a:ext cx="212959" cy="212959"/>
              </a:xfrm>
              <a:prstGeom prst="rect">
                <a:avLst/>
              </a:prstGeom>
              <a:noFill/>
              <a:ln w="666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526CD189-AF02-3A6D-1364-32F53899ABE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14441" y="4272504"/>
                <a:ext cx="135774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FE54496D-216F-CAC1-F3D6-D5540BED86F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236791" y="4184883"/>
                <a:ext cx="102568" cy="9410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92111397-64D4-F58D-43C6-7E341062E451}"/>
                </a:ext>
              </a:extLst>
            </p:cNvPr>
            <p:cNvGrpSpPr/>
            <p:nvPr/>
          </p:nvGrpSpPr>
          <p:grpSpPr>
            <a:xfrm>
              <a:off x="8262010" y="5638268"/>
              <a:ext cx="244601" cy="277073"/>
              <a:chOff x="6596240" y="4219231"/>
              <a:chExt cx="313777" cy="355432"/>
            </a:xfrm>
          </p:grpSpPr>
          <p:sp>
            <p:nvSpPr>
              <p:cNvPr id="51" name="Triangle 50">
                <a:extLst>
                  <a:ext uri="{FF2B5EF4-FFF2-40B4-BE49-F238E27FC236}">
                    <a16:creationId xmlns:a16="http://schemas.microsoft.com/office/drawing/2014/main" id="{B74CEEF3-F2F7-7916-6D5D-E60D78302745}"/>
                  </a:ext>
                </a:extLst>
              </p:cNvPr>
              <p:cNvSpPr/>
              <p:nvPr/>
            </p:nvSpPr>
            <p:spPr>
              <a:xfrm rot="16200000">
                <a:off x="6518031" y="4297440"/>
                <a:ext cx="355432" cy="199014"/>
              </a:xfrm>
              <a:prstGeom prst="triangle">
                <a:avLst>
                  <a:gd name="adj" fmla="val 53047"/>
                </a:avLst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D0A672D6-C1C0-2624-EB2A-58E09D68D9DB}"/>
                  </a:ext>
                </a:extLst>
              </p:cNvPr>
              <p:cNvSpPr/>
              <p:nvPr/>
            </p:nvSpPr>
            <p:spPr>
              <a:xfrm rot="2700000">
                <a:off x="6667770" y="4272757"/>
                <a:ext cx="242248" cy="242247"/>
              </a:xfrm>
              <a:prstGeom prst="rect">
                <a:avLst/>
              </a:prstGeom>
              <a:noFill/>
              <a:ln w="666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AE10B622-F5D0-7372-7D30-7A7E083A9340}"/>
                </a:ext>
              </a:extLst>
            </p:cNvPr>
            <p:cNvCxnSpPr/>
            <p:nvPr/>
          </p:nvCxnSpPr>
          <p:spPr>
            <a:xfrm>
              <a:off x="7447506" y="5506693"/>
              <a:ext cx="1686" cy="141049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50C0FF72-96FD-E6A3-2342-3C237F21F956}"/>
              </a:ext>
            </a:extLst>
          </p:cNvPr>
          <p:cNvGrpSpPr/>
          <p:nvPr/>
        </p:nvGrpSpPr>
        <p:grpSpPr>
          <a:xfrm>
            <a:off x="10028825" y="10751344"/>
            <a:ext cx="634652" cy="296550"/>
            <a:chOff x="3623330" y="1324203"/>
            <a:chExt cx="2325051" cy="1183217"/>
          </a:xfrm>
        </p:grpSpPr>
        <p:pic>
          <p:nvPicPr>
            <p:cNvPr id="75" name="Picture 2" descr="Bracket Symbol Png - Curly Bracket Png Clipart #829991">
              <a:extLst>
                <a:ext uri="{FF2B5EF4-FFF2-40B4-BE49-F238E27FC236}">
                  <a16:creationId xmlns:a16="http://schemas.microsoft.com/office/drawing/2014/main" id="{F18AD2FC-7D68-C7CE-6B76-70FC1A8C199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665" b="95005" l="10000" r="90238">
                          <a14:foregroundMark x1="47143" y1="7717" x2="47143" y2="7717"/>
                          <a14:foregroundMark x1="34762" y1="3971" x2="34762" y2="3971"/>
                          <a14:foregroundMark x1="37143" y1="92091" x2="37143" y2="92091"/>
                          <a14:foregroundMark x1="90476" y1="48319" x2="90476" y2="48319"/>
                          <a14:foregroundMark x1="12262" y1="95005" x2="12262" y2="95005"/>
                          <a14:foregroundMark x1="10714" y1="1665" x2="10714" y2="166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4478409" y="1037449"/>
              <a:ext cx="614892" cy="2325050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1" name="Picture 2" descr="Bracket Symbol Png - Curly Bracket Png Clipart #829991">
              <a:extLst>
                <a:ext uri="{FF2B5EF4-FFF2-40B4-BE49-F238E27FC236}">
                  <a16:creationId xmlns:a16="http://schemas.microsoft.com/office/drawing/2014/main" id="{4880F41C-A719-FE4C-8C3A-F717BACA7A2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665" b="95005" l="10000" r="90238">
                          <a14:foregroundMark x1="47143" y1="7717" x2="47143" y2="7717"/>
                          <a14:foregroundMark x1="34762" y1="3971" x2="34762" y2="3971"/>
                          <a14:foregroundMark x1="37143" y1="92091" x2="37143" y2="92091"/>
                          <a14:foregroundMark x1="90476" y1="48319" x2="90476" y2="48319"/>
                          <a14:foregroundMark x1="12262" y1="95005" x2="12262" y2="95005"/>
                          <a14:foregroundMark x1="10714" y1="1665" x2="10714" y2="166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4478410" y="469124"/>
              <a:ext cx="614892" cy="2325050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F7D5CDFB-B886-F6E7-F193-84EA7E28B5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14474" y="1401957"/>
              <a:ext cx="0" cy="537138"/>
            </a:xfrm>
            <a:prstGeom prst="line">
              <a:avLst/>
            </a:prstGeom>
            <a:ln w="12700"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4" name="Picture 2" descr="Bracket Symbol Png - Curly Bracket Png Clipart #829991">
              <a:extLst>
                <a:ext uri="{FF2B5EF4-FFF2-40B4-BE49-F238E27FC236}">
                  <a16:creationId xmlns:a16="http://schemas.microsoft.com/office/drawing/2014/main" id="{4EED9AC4-C19A-9F47-B9F7-45BC0C7F05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665" b="95005" l="10000" r="90238">
                          <a14:foregroundMark x1="47143" y1="7717" x2="47143" y2="7717"/>
                          <a14:foregroundMark x1="34762" y1="3971" x2="34762" y2="3971"/>
                          <a14:foregroundMark x1="37143" y1="92091" x2="37143" y2="92091"/>
                          <a14:foregroundMark x1="90476" y1="48319" x2="90476" y2="48319"/>
                          <a14:foregroundMark x1="12262" y1="95005" x2="12262" y2="95005"/>
                          <a14:foregroundMark x1="10714" y1="1665" x2="10714" y2="166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4478409" y="753287"/>
              <a:ext cx="614892" cy="2325050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C3B9C8C6-2CF4-AF48-F1A9-A0F7E92852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41920" y="1401957"/>
              <a:ext cx="0" cy="565862"/>
            </a:xfrm>
            <a:prstGeom prst="line">
              <a:avLst/>
            </a:prstGeom>
            <a:ln w="12700"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3" name="Oval 92">
            <a:extLst>
              <a:ext uri="{FF2B5EF4-FFF2-40B4-BE49-F238E27FC236}">
                <a16:creationId xmlns:a16="http://schemas.microsoft.com/office/drawing/2014/main" id="{BA8744D8-6F5F-B3A3-FAE4-0BD27C42471A}"/>
              </a:ext>
            </a:extLst>
          </p:cNvPr>
          <p:cNvSpPr/>
          <p:nvPr/>
        </p:nvSpPr>
        <p:spPr>
          <a:xfrm>
            <a:off x="9903720" y="10723896"/>
            <a:ext cx="43075" cy="4307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D515AF6A-0EB0-710F-0EDC-CE3B37748E9D}"/>
              </a:ext>
            </a:extLst>
          </p:cNvPr>
          <p:cNvGrpSpPr/>
          <p:nvPr/>
        </p:nvGrpSpPr>
        <p:grpSpPr>
          <a:xfrm>
            <a:off x="9654917" y="10817676"/>
            <a:ext cx="188841" cy="188842"/>
            <a:chOff x="6762695" y="5234233"/>
            <a:chExt cx="188841" cy="188842"/>
          </a:xfrm>
        </p:grpSpPr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6FF2F352-8DA9-F7E6-3FFB-D440E3E864E1}"/>
                </a:ext>
              </a:extLst>
            </p:cNvPr>
            <p:cNvSpPr/>
            <p:nvPr/>
          </p:nvSpPr>
          <p:spPr>
            <a:xfrm>
              <a:off x="6815517" y="5285511"/>
              <a:ext cx="83197" cy="83197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93DBAA22-8435-E0BF-CA1D-1174EB6DF4BA}"/>
                </a:ext>
              </a:extLst>
            </p:cNvPr>
            <p:cNvSpPr/>
            <p:nvPr/>
          </p:nvSpPr>
          <p:spPr>
            <a:xfrm rot="2700000">
              <a:off x="6762695" y="5234233"/>
              <a:ext cx="188842" cy="188841"/>
            </a:xfrm>
            <a:prstGeom prst="rect">
              <a:avLst/>
            </a:prstGeom>
            <a:noFill/>
            <a:ln w="666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59B25C54-C101-11B5-121A-5430898034C0}"/>
              </a:ext>
            </a:extLst>
          </p:cNvPr>
          <p:cNvGrpSpPr/>
          <p:nvPr/>
        </p:nvGrpSpPr>
        <p:grpSpPr>
          <a:xfrm>
            <a:off x="9654916" y="11239091"/>
            <a:ext cx="188841" cy="188842"/>
            <a:chOff x="6762695" y="5234233"/>
            <a:chExt cx="188841" cy="188842"/>
          </a:xfrm>
        </p:grpSpPr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BFA1FCA6-3554-6195-2AB6-74C22017A018}"/>
                </a:ext>
              </a:extLst>
            </p:cNvPr>
            <p:cNvSpPr/>
            <p:nvPr/>
          </p:nvSpPr>
          <p:spPr>
            <a:xfrm>
              <a:off x="6815517" y="5285511"/>
              <a:ext cx="83197" cy="83197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E9A6E119-ABC4-4ABD-F847-396F65292554}"/>
                </a:ext>
              </a:extLst>
            </p:cNvPr>
            <p:cNvSpPr/>
            <p:nvPr/>
          </p:nvSpPr>
          <p:spPr>
            <a:xfrm rot="2700000">
              <a:off x="6762695" y="5234233"/>
              <a:ext cx="188842" cy="188841"/>
            </a:xfrm>
            <a:prstGeom prst="rect">
              <a:avLst/>
            </a:prstGeom>
            <a:noFill/>
            <a:ln w="666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33275777-65B2-5D9D-D8F8-8624145D96A2}"/>
              </a:ext>
            </a:extLst>
          </p:cNvPr>
          <p:cNvGrpSpPr/>
          <p:nvPr/>
        </p:nvGrpSpPr>
        <p:grpSpPr>
          <a:xfrm>
            <a:off x="10028828" y="11524997"/>
            <a:ext cx="1370001" cy="437243"/>
            <a:chOff x="7136610" y="5506693"/>
            <a:chExt cx="1370001" cy="437243"/>
          </a:xfrm>
        </p:grpSpPr>
        <p:sp>
          <p:nvSpPr>
            <p:cNvPr id="126" name="Rounded Rectangle 125">
              <a:extLst>
                <a:ext uri="{FF2B5EF4-FFF2-40B4-BE49-F238E27FC236}">
                  <a16:creationId xmlns:a16="http://schemas.microsoft.com/office/drawing/2014/main" id="{56FDD503-73FC-D1AA-C859-67BD9F0FF595}"/>
                </a:ext>
              </a:extLst>
            </p:cNvPr>
            <p:cNvSpPr/>
            <p:nvPr/>
          </p:nvSpPr>
          <p:spPr>
            <a:xfrm>
              <a:off x="7136610" y="5619758"/>
              <a:ext cx="634652" cy="324178"/>
            </a:xfrm>
            <a:prstGeom prst="roundRect">
              <a:avLst/>
            </a:prstGeom>
            <a:solidFill>
              <a:schemeClr val="tx1"/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08E4315E-D425-197E-0B77-71597E35B462}"/>
                </a:ext>
              </a:extLst>
            </p:cNvPr>
            <p:cNvGrpSpPr/>
            <p:nvPr/>
          </p:nvGrpSpPr>
          <p:grpSpPr>
            <a:xfrm>
              <a:off x="7931785" y="5679909"/>
              <a:ext cx="213697" cy="188842"/>
              <a:chOff x="6114441" y="4148345"/>
              <a:chExt cx="240990" cy="212959"/>
            </a:xfrm>
          </p:grpSpPr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A704803C-797E-A634-4EAF-AAE442A9E53D}"/>
                  </a:ext>
                </a:extLst>
              </p:cNvPr>
              <p:cNvSpPr/>
              <p:nvPr/>
            </p:nvSpPr>
            <p:spPr>
              <a:xfrm rot="2700000">
                <a:off x="6142472" y="4148345"/>
                <a:ext cx="212959" cy="212959"/>
              </a:xfrm>
              <a:prstGeom prst="rect">
                <a:avLst/>
              </a:prstGeom>
              <a:noFill/>
              <a:ln w="666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33" name="Straight Connector 132">
                <a:extLst>
                  <a:ext uri="{FF2B5EF4-FFF2-40B4-BE49-F238E27FC236}">
                    <a16:creationId xmlns:a16="http://schemas.microsoft.com/office/drawing/2014/main" id="{4D461797-928A-70F7-0FEB-7A90682A575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14441" y="4272504"/>
                <a:ext cx="135774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>
                <a:extLst>
                  <a:ext uri="{FF2B5EF4-FFF2-40B4-BE49-F238E27FC236}">
                    <a16:creationId xmlns:a16="http://schemas.microsoft.com/office/drawing/2014/main" id="{514ADDAA-1022-A274-66E2-F35C725684D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236791" y="4184883"/>
                <a:ext cx="102568" cy="9410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4DF465E7-15F4-D433-E898-ABFA1E124FB6}"/>
                </a:ext>
              </a:extLst>
            </p:cNvPr>
            <p:cNvGrpSpPr/>
            <p:nvPr/>
          </p:nvGrpSpPr>
          <p:grpSpPr>
            <a:xfrm>
              <a:off x="8262010" y="5638268"/>
              <a:ext cx="244601" cy="277073"/>
              <a:chOff x="6596240" y="4219231"/>
              <a:chExt cx="313777" cy="355432"/>
            </a:xfrm>
          </p:grpSpPr>
          <p:sp>
            <p:nvSpPr>
              <p:cNvPr id="130" name="Triangle 129">
                <a:extLst>
                  <a:ext uri="{FF2B5EF4-FFF2-40B4-BE49-F238E27FC236}">
                    <a16:creationId xmlns:a16="http://schemas.microsoft.com/office/drawing/2014/main" id="{B478DB09-E818-7637-C2AC-3147583D8B9D}"/>
                  </a:ext>
                </a:extLst>
              </p:cNvPr>
              <p:cNvSpPr/>
              <p:nvPr/>
            </p:nvSpPr>
            <p:spPr>
              <a:xfrm rot="16200000">
                <a:off x="6518031" y="4297440"/>
                <a:ext cx="355432" cy="199014"/>
              </a:xfrm>
              <a:prstGeom prst="triangle">
                <a:avLst>
                  <a:gd name="adj" fmla="val 53047"/>
                </a:avLst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1" name="Rectangle 130">
                <a:extLst>
                  <a:ext uri="{FF2B5EF4-FFF2-40B4-BE49-F238E27FC236}">
                    <a16:creationId xmlns:a16="http://schemas.microsoft.com/office/drawing/2014/main" id="{2891D57D-6C2C-7670-4041-350A365D95DE}"/>
                  </a:ext>
                </a:extLst>
              </p:cNvPr>
              <p:cNvSpPr/>
              <p:nvPr/>
            </p:nvSpPr>
            <p:spPr>
              <a:xfrm rot="2700000">
                <a:off x="6667770" y="4272757"/>
                <a:ext cx="242248" cy="242247"/>
              </a:xfrm>
              <a:prstGeom prst="rect">
                <a:avLst/>
              </a:prstGeom>
              <a:noFill/>
              <a:ln w="666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F7D28FB9-856B-5427-ED73-3C701310B32C}"/>
                </a:ext>
              </a:extLst>
            </p:cNvPr>
            <p:cNvCxnSpPr/>
            <p:nvPr/>
          </p:nvCxnSpPr>
          <p:spPr>
            <a:xfrm>
              <a:off x="7447506" y="5506693"/>
              <a:ext cx="1686" cy="141049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BABADDE5-5619-C8BD-FF70-F7B3A3FE796F}"/>
              </a:ext>
            </a:extLst>
          </p:cNvPr>
          <p:cNvGrpSpPr/>
          <p:nvPr/>
        </p:nvGrpSpPr>
        <p:grpSpPr>
          <a:xfrm>
            <a:off x="3566308" y="8977393"/>
            <a:ext cx="2505401" cy="1873073"/>
            <a:chOff x="1494232" y="3406042"/>
            <a:chExt cx="2505401" cy="1873073"/>
          </a:xfrm>
        </p:grpSpPr>
        <p:sp>
          <p:nvSpPr>
            <p:cNvPr id="14" name="Chevron 13">
              <a:extLst>
                <a:ext uri="{FF2B5EF4-FFF2-40B4-BE49-F238E27FC236}">
                  <a16:creationId xmlns:a16="http://schemas.microsoft.com/office/drawing/2014/main" id="{CD21D156-FCEC-ECD9-9DC6-CD8F86255BE0}"/>
                </a:ext>
              </a:extLst>
            </p:cNvPr>
            <p:cNvSpPr/>
            <p:nvPr/>
          </p:nvSpPr>
          <p:spPr>
            <a:xfrm>
              <a:off x="2001432" y="4603761"/>
              <a:ext cx="544402" cy="514242"/>
            </a:xfrm>
            <a:prstGeom prst="chevr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DB00941D-37F2-EE13-5880-7E5FEBFE7B7E}"/>
                </a:ext>
              </a:extLst>
            </p:cNvPr>
            <p:cNvSpPr/>
            <p:nvPr/>
          </p:nvSpPr>
          <p:spPr>
            <a:xfrm>
              <a:off x="1494232" y="3406042"/>
              <a:ext cx="2505401" cy="1639562"/>
            </a:xfrm>
            <a:prstGeom prst="round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A006C81C-8CC6-6B56-FFBE-2FADF6B8B9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71772" y="3618440"/>
              <a:ext cx="0" cy="18545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145A2B6F-E62F-BC88-F245-72429746B47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37126" y="3618440"/>
              <a:ext cx="0" cy="18545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7" name="Rounded Rectangle 136">
              <a:extLst>
                <a:ext uri="{FF2B5EF4-FFF2-40B4-BE49-F238E27FC236}">
                  <a16:creationId xmlns:a16="http://schemas.microsoft.com/office/drawing/2014/main" id="{FF2589B2-D905-95CB-2F50-D56E075D55E7}"/>
                </a:ext>
              </a:extLst>
            </p:cNvPr>
            <p:cNvSpPr/>
            <p:nvPr/>
          </p:nvSpPr>
          <p:spPr>
            <a:xfrm>
              <a:off x="2437126" y="3604739"/>
              <a:ext cx="634652" cy="324178"/>
            </a:xfrm>
            <a:prstGeom prst="round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id="{37599339-7E42-0AE8-42CF-2FE8C12F51F8}"/>
                </a:ext>
              </a:extLst>
            </p:cNvPr>
            <p:cNvGrpSpPr/>
            <p:nvPr/>
          </p:nvGrpSpPr>
          <p:grpSpPr>
            <a:xfrm>
              <a:off x="3228820" y="3679305"/>
              <a:ext cx="213697" cy="188842"/>
              <a:chOff x="6114441" y="4148345"/>
              <a:chExt cx="240990" cy="212959"/>
            </a:xfrm>
          </p:grpSpPr>
          <p:sp>
            <p:nvSpPr>
              <p:cNvPr id="139" name="Rectangle 138">
                <a:extLst>
                  <a:ext uri="{FF2B5EF4-FFF2-40B4-BE49-F238E27FC236}">
                    <a16:creationId xmlns:a16="http://schemas.microsoft.com/office/drawing/2014/main" id="{5FB05C26-76AF-E198-23A5-016416B1412D}"/>
                  </a:ext>
                </a:extLst>
              </p:cNvPr>
              <p:cNvSpPr/>
              <p:nvPr/>
            </p:nvSpPr>
            <p:spPr>
              <a:xfrm rot="2700000">
                <a:off x="6142472" y="4148345"/>
                <a:ext cx="212959" cy="212959"/>
              </a:xfrm>
              <a:prstGeom prst="rect">
                <a:avLst/>
              </a:prstGeom>
              <a:noFill/>
              <a:ln w="666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ED6DDAE8-715F-B98B-7267-4D1F19D99D4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14441" y="4272504"/>
                <a:ext cx="135774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2BDC30BF-4087-0DA8-D67D-02B4F7BEF59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236791" y="4184883"/>
                <a:ext cx="102568" cy="9410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3" name="Rounded Rectangle 142">
              <a:extLst>
                <a:ext uri="{FF2B5EF4-FFF2-40B4-BE49-F238E27FC236}">
                  <a16:creationId xmlns:a16="http://schemas.microsoft.com/office/drawing/2014/main" id="{AB400B97-12D9-0E4C-5FFF-4D42593464F6}"/>
                </a:ext>
              </a:extLst>
            </p:cNvPr>
            <p:cNvSpPr/>
            <p:nvPr/>
          </p:nvSpPr>
          <p:spPr>
            <a:xfrm>
              <a:off x="2436037" y="4049160"/>
              <a:ext cx="634652" cy="324178"/>
            </a:xfrm>
            <a:prstGeom prst="roundRect">
              <a:avLst/>
            </a:prstGeom>
            <a:solidFill>
              <a:schemeClr val="tx1"/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4" name="Group 143">
              <a:extLst>
                <a:ext uri="{FF2B5EF4-FFF2-40B4-BE49-F238E27FC236}">
                  <a16:creationId xmlns:a16="http://schemas.microsoft.com/office/drawing/2014/main" id="{00A3DA7D-C6CE-586F-6724-D57E3D352752}"/>
                </a:ext>
              </a:extLst>
            </p:cNvPr>
            <p:cNvGrpSpPr/>
            <p:nvPr/>
          </p:nvGrpSpPr>
          <p:grpSpPr>
            <a:xfrm>
              <a:off x="3231212" y="4109311"/>
              <a:ext cx="213697" cy="188842"/>
              <a:chOff x="6114441" y="4148345"/>
              <a:chExt cx="240990" cy="212959"/>
            </a:xfrm>
          </p:grpSpPr>
          <p:sp>
            <p:nvSpPr>
              <p:cNvPr id="149" name="Rectangle 148">
                <a:extLst>
                  <a:ext uri="{FF2B5EF4-FFF2-40B4-BE49-F238E27FC236}">
                    <a16:creationId xmlns:a16="http://schemas.microsoft.com/office/drawing/2014/main" id="{C7C8FE2A-EBFF-EC9A-A4B8-3CE18F8C2915}"/>
                  </a:ext>
                </a:extLst>
              </p:cNvPr>
              <p:cNvSpPr/>
              <p:nvPr/>
            </p:nvSpPr>
            <p:spPr>
              <a:xfrm rot="2700000">
                <a:off x="6142472" y="4148345"/>
                <a:ext cx="212959" cy="212959"/>
              </a:xfrm>
              <a:prstGeom prst="rect">
                <a:avLst/>
              </a:prstGeom>
              <a:noFill/>
              <a:ln w="666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8F6F756C-3E36-94C6-565E-0F3B7F07B7E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14441" y="4272504"/>
                <a:ext cx="135774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E3F68747-DE06-D030-3A46-443A7796498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236791" y="4184883"/>
                <a:ext cx="102568" cy="9410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5" name="Group 144">
              <a:extLst>
                <a:ext uri="{FF2B5EF4-FFF2-40B4-BE49-F238E27FC236}">
                  <a16:creationId xmlns:a16="http://schemas.microsoft.com/office/drawing/2014/main" id="{87ACEA1B-D30B-4AAF-E182-D1EE8E4195A7}"/>
                </a:ext>
              </a:extLst>
            </p:cNvPr>
            <p:cNvGrpSpPr/>
            <p:nvPr/>
          </p:nvGrpSpPr>
          <p:grpSpPr>
            <a:xfrm>
              <a:off x="3561437" y="4067670"/>
              <a:ext cx="244601" cy="277073"/>
              <a:chOff x="6596240" y="4219231"/>
              <a:chExt cx="313777" cy="355432"/>
            </a:xfrm>
          </p:grpSpPr>
          <p:sp>
            <p:nvSpPr>
              <p:cNvPr id="147" name="Triangle 146">
                <a:extLst>
                  <a:ext uri="{FF2B5EF4-FFF2-40B4-BE49-F238E27FC236}">
                    <a16:creationId xmlns:a16="http://schemas.microsoft.com/office/drawing/2014/main" id="{CEFE0D2E-3415-ABB8-97D5-E8DBCBD68C1B}"/>
                  </a:ext>
                </a:extLst>
              </p:cNvPr>
              <p:cNvSpPr/>
              <p:nvPr/>
            </p:nvSpPr>
            <p:spPr>
              <a:xfrm rot="16200000">
                <a:off x="6518031" y="4297440"/>
                <a:ext cx="355432" cy="199014"/>
              </a:xfrm>
              <a:prstGeom prst="triangle">
                <a:avLst>
                  <a:gd name="adj" fmla="val 53047"/>
                </a:avLst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8" name="Rectangle 147">
                <a:extLst>
                  <a:ext uri="{FF2B5EF4-FFF2-40B4-BE49-F238E27FC236}">
                    <a16:creationId xmlns:a16="http://schemas.microsoft.com/office/drawing/2014/main" id="{B2AF5AAD-0A2E-72AE-91C0-85BE7BDB5F29}"/>
                  </a:ext>
                </a:extLst>
              </p:cNvPr>
              <p:cNvSpPr/>
              <p:nvPr/>
            </p:nvSpPr>
            <p:spPr>
              <a:xfrm rot="2700000">
                <a:off x="6667770" y="4272757"/>
                <a:ext cx="242248" cy="242247"/>
              </a:xfrm>
              <a:prstGeom prst="rect">
                <a:avLst/>
              </a:prstGeom>
              <a:noFill/>
              <a:ln w="666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425F4551-8DB6-FF69-324D-236DA6CED9D0}"/>
                </a:ext>
              </a:extLst>
            </p:cNvPr>
            <p:cNvCxnSpPr/>
            <p:nvPr/>
          </p:nvCxnSpPr>
          <p:spPr>
            <a:xfrm>
              <a:off x="2746933" y="3936095"/>
              <a:ext cx="1686" cy="141049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2" name="Group 151">
              <a:extLst>
                <a:ext uri="{FF2B5EF4-FFF2-40B4-BE49-F238E27FC236}">
                  <a16:creationId xmlns:a16="http://schemas.microsoft.com/office/drawing/2014/main" id="{489CAA4D-D0D0-D1AA-4017-0B50D63F96A7}"/>
                </a:ext>
              </a:extLst>
            </p:cNvPr>
            <p:cNvGrpSpPr/>
            <p:nvPr/>
          </p:nvGrpSpPr>
          <p:grpSpPr>
            <a:xfrm>
              <a:off x="2423921" y="3609415"/>
              <a:ext cx="634652" cy="296550"/>
              <a:chOff x="3623330" y="1324203"/>
              <a:chExt cx="2325051" cy="1183217"/>
            </a:xfrm>
          </p:grpSpPr>
          <p:pic>
            <p:nvPicPr>
              <p:cNvPr id="153" name="Picture 2" descr="Bracket Symbol Png - Curly Bracket Png Clipart #829991">
                <a:extLst>
                  <a:ext uri="{FF2B5EF4-FFF2-40B4-BE49-F238E27FC236}">
                    <a16:creationId xmlns:a16="http://schemas.microsoft.com/office/drawing/2014/main" id="{18D6D02E-8309-8665-CC62-D2373CE6592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665" b="95005" l="10000" r="90238">
                            <a14:foregroundMark x1="47143" y1="7717" x2="47143" y2="7717"/>
                            <a14:foregroundMark x1="34762" y1="3971" x2="34762" y2="3971"/>
                            <a14:foregroundMark x1="37143" y1="92091" x2="37143" y2="92091"/>
                            <a14:foregroundMark x1="90476" y1="48319" x2="90476" y2="48319"/>
                            <a14:foregroundMark x1="12262" y1="95005" x2="12262" y2="95005"/>
                            <a14:foregroundMark x1="10714" y1="1665" x2="10714" y2="166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>
                <a:off x="4478409" y="1037449"/>
                <a:ext cx="614892" cy="2325050"/>
              </a:xfrm>
              <a:prstGeom prst="rect">
                <a:avLst/>
              </a:prstGeom>
              <a:noFill/>
              <a:scene3d>
                <a:camera prst="orthographicFront"/>
                <a:lightRig rig="threePt" dir="t"/>
              </a:scene3d>
              <a:sp3d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54" name="Picture 2" descr="Bracket Symbol Png - Curly Bracket Png Clipart #829991">
                <a:extLst>
                  <a:ext uri="{FF2B5EF4-FFF2-40B4-BE49-F238E27FC236}">
                    <a16:creationId xmlns:a16="http://schemas.microsoft.com/office/drawing/2014/main" id="{B6ECCED7-A12D-0968-F359-A406B632893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665" b="95005" l="10000" r="90238">
                            <a14:foregroundMark x1="47143" y1="7717" x2="47143" y2="7717"/>
                            <a14:foregroundMark x1="34762" y1="3971" x2="34762" y2="3971"/>
                            <a14:foregroundMark x1="37143" y1="92091" x2="37143" y2="92091"/>
                            <a14:foregroundMark x1="90476" y1="48319" x2="90476" y2="48319"/>
                            <a14:foregroundMark x1="12262" y1="95005" x2="12262" y2="95005"/>
                            <a14:foregroundMark x1="10714" y1="1665" x2="10714" y2="166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>
                <a:off x="4478410" y="469124"/>
                <a:ext cx="614892" cy="2325050"/>
              </a:xfrm>
              <a:prstGeom prst="rect">
                <a:avLst/>
              </a:prstGeom>
              <a:noFill/>
              <a:scene3d>
                <a:camera prst="orthographicFront"/>
                <a:lightRig rig="threePt" dir="t"/>
              </a:scene3d>
              <a:sp3d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92341EEE-F71E-2B00-0957-C07890CBD7E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914474" y="1401957"/>
                <a:ext cx="0" cy="537138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scene3d>
                <a:camera prst="orthographicFront"/>
                <a:lightRig rig="threePt" dir="t"/>
              </a:scene3d>
              <a:sp3d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56" name="Picture 2" descr="Bracket Symbol Png - Curly Bracket Png Clipart #829991">
                <a:extLst>
                  <a:ext uri="{FF2B5EF4-FFF2-40B4-BE49-F238E27FC236}">
                    <a16:creationId xmlns:a16="http://schemas.microsoft.com/office/drawing/2014/main" id="{A1528BF1-25D9-A3AC-8F14-36F73926D1C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1665" b="95005" l="10000" r="90238">
                            <a14:foregroundMark x1="47143" y1="7717" x2="47143" y2="7717"/>
                            <a14:foregroundMark x1="34762" y1="3971" x2="34762" y2="3971"/>
                            <a14:foregroundMark x1="37143" y1="92091" x2="37143" y2="92091"/>
                            <a14:foregroundMark x1="90476" y1="48319" x2="90476" y2="48319"/>
                            <a14:foregroundMark x1="12262" y1="95005" x2="12262" y2="95005"/>
                            <a14:foregroundMark x1="10714" y1="1665" x2="10714" y2="166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>
                <a:off x="4478409" y="753287"/>
                <a:ext cx="614892" cy="2325050"/>
              </a:xfrm>
              <a:prstGeom prst="rect">
                <a:avLst/>
              </a:prstGeom>
              <a:noFill/>
              <a:scene3d>
                <a:camera prst="orthographicFront"/>
                <a:lightRig rig="threePt" dir="t"/>
              </a:scene3d>
              <a:sp3d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AD4CBF80-0708-1717-1C0E-61E3B950949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741920" y="1401957"/>
                <a:ext cx="0" cy="56586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scene3d>
                <a:camera prst="orthographicFront"/>
                <a:lightRig rig="threePt" dir="t"/>
              </a:scene3d>
              <a:sp3d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0F6807A8-21F2-B69B-31E4-1D4797A65A3D}"/>
                </a:ext>
              </a:extLst>
            </p:cNvPr>
            <p:cNvSpPr/>
            <p:nvPr/>
          </p:nvSpPr>
          <p:spPr>
            <a:xfrm>
              <a:off x="2298813" y="3581964"/>
              <a:ext cx="43075" cy="4307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9" name="Group 158">
              <a:extLst>
                <a:ext uri="{FF2B5EF4-FFF2-40B4-BE49-F238E27FC236}">
                  <a16:creationId xmlns:a16="http://schemas.microsoft.com/office/drawing/2014/main" id="{EAA5C5C9-88BA-B1A4-7F87-6F9254A56372}"/>
                </a:ext>
              </a:extLst>
            </p:cNvPr>
            <p:cNvGrpSpPr/>
            <p:nvPr/>
          </p:nvGrpSpPr>
          <p:grpSpPr>
            <a:xfrm>
              <a:off x="2050010" y="3675747"/>
              <a:ext cx="188841" cy="188842"/>
              <a:chOff x="6762695" y="5234233"/>
              <a:chExt cx="188841" cy="188842"/>
            </a:xfrm>
          </p:grpSpPr>
          <p:sp>
            <p:nvSpPr>
              <p:cNvPr id="160" name="Oval 159">
                <a:extLst>
                  <a:ext uri="{FF2B5EF4-FFF2-40B4-BE49-F238E27FC236}">
                    <a16:creationId xmlns:a16="http://schemas.microsoft.com/office/drawing/2014/main" id="{3882AB15-B3EB-11D2-5375-3F87C7B8769E}"/>
                  </a:ext>
                </a:extLst>
              </p:cNvPr>
              <p:cNvSpPr/>
              <p:nvPr/>
            </p:nvSpPr>
            <p:spPr>
              <a:xfrm>
                <a:off x="6815517" y="5285511"/>
                <a:ext cx="83197" cy="83197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Rectangle 160">
                <a:extLst>
                  <a:ext uri="{FF2B5EF4-FFF2-40B4-BE49-F238E27FC236}">
                    <a16:creationId xmlns:a16="http://schemas.microsoft.com/office/drawing/2014/main" id="{05A608AB-93C9-FC21-1A4E-76CA54CA6642}"/>
                  </a:ext>
                </a:extLst>
              </p:cNvPr>
              <p:cNvSpPr/>
              <p:nvPr/>
            </p:nvSpPr>
            <p:spPr>
              <a:xfrm rot="2700000">
                <a:off x="6762695" y="5234233"/>
                <a:ext cx="188842" cy="188841"/>
              </a:xfrm>
              <a:prstGeom prst="rect">
                <a:avLst/>
              </a:prstGeom>
              <a:noFill/>
              <a:ln w="666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62" name="Group 161">
              <a:extLst>
                <a:ext uri="{FF2B5EF4-FFF2-40B4-BE49-F238E27FC236}">
                  <a16:creationId xmlns:a16="http://schemas.microsoft.com/office/drawing/2014/main" id="{0DC33967-3283-A7D8-4F73-66D54D135F49}"/>
                </a:ext>
              </a:extLst>
            </p:cNvPr>
            <p:cNvGrpSpPr/>
            <p:nvPr/>
          </p:nvGrpSpPr>
          <p:grpSpPr>
            <a:xfrm>
              <a:off x="2050009" y="4097162"/>
              <a:ext cx="188841" cy="188842"/>
              <a:chOff x="6762695" y="5234233"/>
              <a:chExt cx="188841" cy="188842"/>
            </a:xfrm>
          </p:grpSpPr>
          <p:sp>
            <p:nvSpPr>
              <p:cNvPr id="163" name="Oval 162">
                <a:extLst>
                  <a:ext uri="{FF2B5EF4-FFF2-40B4-BE49-F238E27FC236}">
                    <a16:creationId xmlns:a16="http://schemas.microsoft.com/office/drawing/2014/main" id="{15606552-7AB7-B458-3F1A-BFEEE87828D7}"/>
                  </a:ext>
                </a:extLst>
              </p:cNvPr>
              <p:cNvSpPr/>
              <p:nvPr/>
            </p:nvSpPr>
            <p:spPr>
              <a:xfrm>
                <a:off x="6815517" y="5285511"/>
                <a:ext cx="83197" cy="83197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Rectangle 163">
                <a:extLst>
                  <a:ext uri="{FF2B5EF4-FFF2-40B4-BE49-F238E27FC236}">
                    <a16:creationId xmlns:a16="http://schemas.microsoft.com/office/drawing/2014/main" id="{AC506715-BAD6-D4F3-90B2-AF03AAC12B2F}"/>
                  </a:ext>
                </a:extLst>
              </p:cNvPr>
              <p:cNvSpPr/>
              <p:nvPr/>
            </p:nvSpPr>
            <p:spPr>
              <a:xfrm rot="2700000">
                <a:off x="6762695" y="5234233"/>
                <a:ext cx="188842" cy="188841"/>
              </a:xfrm>
              <a:prstGeom prst="rect">
                <a:avLst/>
              </a:prstGeom>
              <a:noFill/>
              <a:ln w="666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65" name="Group 164">
              <a:extLst>
                <a:ext uri="{FF2B5EF4-FFF2-40B4-BE49-F238E27FC236}">
                  <a16:creationId xmlns:a16="http://schemas.microsoft.com/office/drawing/2014/main" id="{6A4DC30A-BAC9-BAAC-893E-9791AE8DEA32}"/>
                </a:ext>
              </a:extLst>
            </p:cNvPr>
            <p:cNvGrpSpPr/>
            <p:nvPr/>
          </p:nvGrpSpPr>
          <p:grpSpPr>
            <a:xfrm>
              <a:off x="2423921" y="4383065"/>
              <a:ext cx="1370001" cy="437243"/>
              <a:chOff x="7136610" y="5506693"/>
              <a:chExt cx="1370001" cy="437243"/>
            </a:xfrm>
          </p:grpSpPr>
          <p:sp>
            <p:nvSpPr>
              <p:cNvPr id="166" name="Rounded Rectangle 165">
                <a:extLst>
                  <a:ext uri="{FF2B5EF4-FFF2-40B4-BE49-F238E27FC236}">
                    <a16:creationId xmlns:a16="http://schemas.microsoft.com/office/drawing/2014/main" id="{A2D6CBCB-2435-87F6-10E4-1710B446168D}"/>
                  </a:ext>
                </a:extLst>
              </p:cNvPr>
              <p:cNvSpPr/>
              <p:nvPr/>
            </p:nvSpPr>
            <p:spPr>
              <a:xfrm>
                <a:off x="7136610" y="5619758"/>
                <a:ext cx="634652" cy="324178"/>
              </a:xfrm>
              <a:prstGeom prst="roundRect">
                <a:avLst/>
              </a:prstGeom>
              <a:solidFill>
                <a:schemeClr val="tx1"/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67" name="Group 166">
                <a:extLst>
                  <a:ext uri="{FF2B5EF4-FFF2-40B4-BE49-F238E27FC236}">
                    <a16:creationId xmlns:a16="http://schemas.microsoft.com/office/drawing/2014/main" id="{413562F4-B1D8-09CC-E007-24E4EBC21C55}"/>
                  </a:ext>
                </a:extLst>
              </p:cNvPr>
              <p:cNvGrpSpPr/>
              <p:nvPr/>
            </p:nvGrpSpPr>
            <p:grpSpPr>
              <a:xfrm>
                <a:off x="7931785" y="5679909"/>
                <a:ext cx="213697" cy="188842"/>
                <a:chOff x="6114441" y="4148345"/>
                <a:chExt cx="240990" cy="212959"/>
              </a:xfrm>
            </p:grpSpPr>
            <p:sp>
              <p:nvSpPr>
                <p:cNvPr id="172" name="Rectangle 171">
                  <a:extLst>
                    <a:ext uri="{FF2B5EF4-FFF2-40B4-BE49-F238E27FC236}">
                      <a16:creationId xmlns:a16="http://schemas.microsoft.com/office/drawing/2014/main" id="{E01CBC93-1FE4-D331-C57F-FEBD070E970E}"/>
                    </a:ext>
                  </a:extLst>
                </p:cNvPr>
                <p:cNvSpPr/>
                <p:nvPr/>
              </p:nvSpPr>
              <p:spPr>
                <a:xfrm rot="2700000">
                  <a:off x="6142472" y="4148345"/>
                  <a:ext cx="212959" cy="212959"/>
                </a:xfrm>
                <a:prstGeom prst="rect">
                  <a:avLst/>
                </a:prstGeom>
                <a:noFill/>
                <a:ln w="666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cxnSp>
              <p:nvCxnSpPr>
                <p:cNvPr id="173" name="Straight Connector 172">
                  <a:extLst>
                    <a:ext uri="{FF2B5EF4-FFF2-40B4-BE49-F238E27FC236}">
                      <a16:creationId xmlns:a16="http://schemas.microsoft.com/office/drawing/2014/main" id="{BD680D3C-FDBA-81DC-7367-C43C80639C0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114441" y="4272504"/>
                  <a:ext cx="135774" cy="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4" name="Straight Connector 173">
                  <a:extLst>
                    <a:ext uri="{FF2B5EF4-FFF2-40B4-BE49-F238E27FC236}">
                      <a16:creationId xmlns:a16="http://schemas.microsoft.com/office/drawing/2014/main" id="{CC0CFEE2-5BFF-568A-B21E-D7A33AFD604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236791" y="4184883"/>
                  <a:ext cx="102568" cy="94106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8" name="Group 167">
                <a:extLst>
                  <a:ext uri="{FF2B5EF4-FFF2-40B4-BE49-F238E27FC236}">
                    <a16:creationId xmlns:a16="http://schemas.microsoft.com/office/drawing/2014/main" id="{73716925-63F8-241D-7431-1CD7ECC1AC70}"/>
                  </a:ext>
                </a:extLst>
              </p:cNvPr>
              <p:cNvGrpSpPr/>
              <p:nvPr/>
            </p:nvGrpSpPr>
            <p:grpSpPr>
              <a:xfrm>
                <a:off x="8262010" y="5638268"/>
                <a:ext cx="244601" cy="277073"/>
                <a:chOff x="6596240" y="4219231"/>
                <a:chExt cx="313777" cy="355432"/>
              </a:xfrm>
            </p:grpSpPr>
            <p:sp>
              <p:nvSpPr>
                <p:cNvPr id="170" name="Triangle 169">
                  <a:extLst>
                    <a:ext uri="{FF2B5EF4-FFF2-40B4-BE49-F238E27FC236}">
                      <a16:creationId xmlns:a16="http://schemas.microsoft.com/office/drawing/2014/main" id="{CAAEB874-5EB0-4EF6-8A31-D4909E143A30}"/>
                    </a:ext>
                  </a:extLst>
                </p:cNvPr>
                <p:cNvSpPr/>
                <p:nvPr/>
              </p:nvSpPr>
              <p:spPr>
                <a:xfrm rot="16200000">
                  <a:off x="6518031" y="4297440"/>
                  <a:ext cx="355432" cy="199014"/>
                </a:xfrm>
                <a:prstGeom prst="triangle">
                  <a:avLst>
                    <a:gd name="adj" fmla="val 53047"/>
                  </a:avLst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71" name="Rectangle 170">
                  <a:extLst>
                    <a:ext uri="{FF2B5EF4-FFF2-40B4-BE49-F238E27FC236}">
                      <a16:creationId xmlns:a16="http://schemas.microsoft.com/office/drawing/2014/main" id="{7BC0EF55-C233-9E79-0909-9A33DB708378}"/>
                    </a:ext>
                  </a:extLst>
                </p:cNvPr>
                <p:cNvSpPr/>
                <p:nvPr/>
              </p:nvSpPr>
              <p:spPr>
                <a:xfrm rot="2700000">
                  <a:off x="6667770" y="4272757"/>
                  <a:ext cx="242248" cy="242247"/>
                </a:xfrm>
                <a:prstGeom prst="rect">
                  <a:avLst/>
                </a:prstGeom>
                <a:noFill/>
                <a:ln w="666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169" name="Straight Connector 168">
                <a:extLst>
                  <a:ext uri="{FF2B5EF4-FFF2-40B4-BE49-F238E27FC236}">
                    <a16:creationId xmlns:a16="http://schemas.microsoft.com/office/drawing/2014/main" id="{FD009DEA-8D3B-D1F3-BA1E-7B982E181DD8}"/>
                  </a:ext>
                </a:extLst>
              </p:cNvPr>
              <p:cNvCxnSpPr/>
              <p:nvPr/>
            </p:nvCxnSpPr>
            <p:spPr>
              <a:xfrm>
                <a:off x="7447506" y="5506693"/>
                <a:ext cx="1686" cy="141049"/>
              </a:xfrm>
              <a:prstGeom prst="line">
                <a:avLst/>
              </a:prstGeom>
              <a:ln w="508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06F80F2B-CC49-E198-D8A0-D6AA4D653828}"/>
                </a:ext>
              </a:extLst>
            </p:cNvPr>
            <p:cNvGrpSpPr/>
            <p:nvPr/>
          </p:nvGrpSpPr>
          <p:grpSpPr>
            <a:xfrm>
              <a:off x="2513277" y="4810117"/>
              <a:ext cx="468998" cy="468998"/>
              <a:chOff x="4989908" y="5259485"/>
              <a:chExt cx="1012654" cy="1012654"/>
            </a:xfrm>
          </p:grpSpPr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B5299FCD-353B-183B-D782-4F5D0CD2BE0C}"/>
                  </a:ext>
                </a:extLst>
              </p:cNvPr>
              <p:cNvSpPr/>
              <p:nvPr/>
            </p:nvSpPr>
            <p:spPr>
              <a:xfrm>
                <a:off x="4989908" y="5259485"/>
                <a:ext cx="1012654" cy="101265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D2F6769B-5DA0-273E-39E3-11D7A8EDB343}"/>
                  </a:ext>
                </a:extLst>
              </p:cNvPr>
              <p:cNvSpPr/>
              <p:nvPr/>
            </p:nvSpPr>
            <p:spPr>
              <a:xfrm rot="18900000" flipH="1">
                <a:off x="5080568" y="5350145"/>
                <a:ext cx="841212" cy="841212"/>
              </a:xfrm>
              <a:custGeom>
                <a:avLst/>
                <a:gdLst>
                  <a:gd name="connsiteX0" fmla="*/ 420619 w 841212"/>
                  <a:gd name="connsiteY0" fmla="*/ 503190 h 841212"/>
                  <a:gd name="connsiteX1" fmla="*/ 588232 w 841212"/>
                  <a:gd name="connsiteY1" fmla="*/ 670749 h 841212"/>
                  <a:gd name="connsiteX2" fmla="*/ 573588 w 841212"/>
                  <a:gd name="connsiteY2" fmla="*/ 679200 h 841212"/>
                  <a:gd name="connsiteX3" fmla="*/ 544350 w 841212"/>
                  <a:gd name="connsiteY3" fmla="*/ 695272 h 841212"/>
                  <a:gd name="connsiteX4" fmla="*/ 525416 w 841212"/>
                  <a:gd name="connsiteY4" fmla="*/ 702216 h 841212"/>
                  <a:gd name="connsiteX5" fmla="*/ 495766 w 841212"/>
                  <a:gd name="connsiteY5" fmla="*/ 712305 h 841212"/>
                  <a:gd name="connsiteX6" fmla="*/ 488701 w 841212"/>
                  <a:gd name="connsiteY6" fmla="*/ 713605 h 841212"/>
                  <a:gd name="connsiteX7" fmla="*/ 419826 w 841212"/>
                  <a:gd name="connsiteY7" fmla="*/ 718563 h 841212"/>
                  <a:gd name="connsiteX8" fmla="*/ 354578 w 841212"/>
                  <a:gd name="connsiteY8" fmla="*/ 713876 h 841212"/>
                  <a:gd name="connsiteX9" fmla="*/ 344107 w 841212"/>
                  <a:gd name="connsiteY9" fmla="*/ 711955 h 841212"/>
                  <a:gd name="connsiteX10" fmla="*/ 323519 w 841212"/>
                  <a:gd name="connsiteY10" fmla="*/ 704945 h 841212"/>
                  <a:gd name="connsiteX11" fmla="*/ 295963 w 841212"/>
                  <a:gd name="connsiteY11" fmla="*/ 694861 h 841212"/>
                  <a:gd name="connsiteX12" fmla="*/ 272875 w 841212"/>
                  <a:gd name="connsiteY12" fmla="*/ 682159 h 841212"/>
                  <a:gd name="connsiteX13" fmla="*/ 253096 w 841212"/>
                  <a:gd name="connsiteY13" fmla="*/ 670768 h 841212"/>
                  <a:gd name="connsiteX14" fmla="*/ 670749 w 841212"/>
                  <a:gd name="connsiteY14" fmla="*/ 252980 h 841212"/>
                  <a:gd name="connsiteX15" fmla="*/ 679185 w 841212"/>
                  <a:gd name="connsiteY15" fmla="*/ 267597 h 841212"/>
                  <a:gd name="connsiteX16" fmla="*/ 695273 w 841212"/>
                  <a:gd name="connsiteY16" fmla="*/ 296864 h 841212"/>
                  <a:gd name="connsiteX17" fmla="*/ 702210 w 841212"/>
                  <a:gd name="connsiteY17" fmla="*/ 315779 h 841212"/>
                  <a:gd name="connsiteX18" fmla="*/ 712305 w 841212"/>
                  <a:gd name="connsiteY18" fmla="*/ 345448 h 841212"/>
                  <a:gd name="connsiteX19" fmla="*/ 713605 w 841212"/>
                  <a:gd name="connsiteY19" fmla="*/ 352509 h 841212"/>
                  <a:gd name="connsiteX20" fmla="*/ 718563 w 841212"/>
                  <a:gd name="connsiteY20" fmla="*/ 421386 h 841212"/>
                  <a:gd name="connsiteX21" fmla="*/ 713876 w 841212"/>
                  <a:gd name="connsiteY21" fmla="*/ 486633 h 841212"/>
                  <a:gd name="connsiteX22" fmla="*/ 711955 w 841212"/>
                  <a:gd name="connsiteY22" fmla="*/ 497103 h 841212"/>
                  <a:gd name="connsiteX23" fmla="*/ 704942 w 841212"/>
                  <a:gd name="connsiteY23" fmla="*/ 517701 h 841212"/>
                  <a:gd name="connsiteX24" fmla="*/ 694861 w 841212"/>
                  <a:gd name="connsiteY24" fmla="*/ 545247 h 841212"/>
                  <a:gd name="connsiteX25" fmla="*/ 682150 w 841212"/>
                  <a:gd name="connsiteY25" fmla="*/ 568351 h 841212"/>
                  <a:gd name="connsiteX26" fmla="*/ 670768 w 841212"/>
                  <a:gd name="connsiteY26" fmla="*/ 588115 h 841212"/>
                  <a:gd name="connsiteX27" fmla="*/ 503191 w 841212"/>
                  <a:gd name="connsiteY27" fmla="*/ 420592 h 841212"/>
                  <a:gd name="connsiteX28" fmla="*/ 170444 w 841212"/>
                  <a:gd name="connsiteY28" fmla="*/ 253096 h 841212"/>
                  <a:gd name="connsiteX29" fmla="*/ 338021 w 841212"/>
                  <a:gd name="connsiteY29" fmla="*/ 420619 h 841212"/>
                  <a:gd name="connsiteX30" fmla="*/ 170463 w 841212"/>
                  <a:gd name="connsiteY30" fmla="*/ 588231 h 841212"/>
                  <a:gd name="connsiteX31" fmla="*/ 161978 w 841212"/>
                  <a:gd name="connsiteY31" fmla="*/ 573529 h 841212"/>
                  <a:gd name="connsiteX32" fmla="*/ 145944 w 841212"/>
                  <a:gd name="connsiteY32" fmla="*/ 544360 h 841212"/>
                  <a:gd name="connsiteX33" fmla="*/ 138973 w 841212"/>
                  <a:gd name="connsiteY33" fmla="*/ 525353 h 841212"/>
                  <a:gd name="connsiteX34" fmla="*/ 128910 w 841212"/>
                  <a:gd name="connsiteY34" fmla="*/ 495777 h 841212"/>
                  <a:gd name="connsiteX35" fmla="*/ 127605 w 841212"/>
                  <a:gd name="connsiteY35" fmla="*/ 488686 h 841212"/>
                  <a:gd name="connsiteX36" fmla="*/ 122648 w 841212"/>
                  <a:gd name="connsiteY36" fmla="*/ 419837 h 841212"/>
                  <a:gd name="connsiteX37" fmla="*/ 127337 w 841212"/>
                  <a:gd name="connsiteY37" fmla="*/ 354566 h 841212"/>
                  <a:gd name="connsiteX38" fmla="*/ 129255 w 841212"/>
                  <a:gd name="connsiteY38" fmla="*/ 344116 h 841212"/>
                  <a:gd name="connsiteX39" fmla="*/ 136283 w 841212"/>
                  <a:gd name="connsiteY39" fmla="*/ 323470 h 841212"/>
                  <a:gd name="connsiteX40" fmla="*/ 146348 w 841212"/>
                  <a:gd name="connsiteY40" fmla="*/ 295969 h 841212"/>
                  <a:gd name="connsiteX41" fmla="*/ 159077 w 841212"/>
                  <a:gd name="connsiteY41" fmla="*/ 272833 h 841212"/>
                  <a:gd name="connsiteX42" fmla="*/ 252981 w 841212"/>
                  <a:gd name="connsiteY42" fmla="*/ 170463 h 841212"/>
                  <a:gd name="connsiteX43" fmla="*/ 267646 w 841212"/>
                  <a:gd name="connsiteY43" fmla="*/ 161999 h 841212"/>
                  <a:gd name="connsiteX44" fmla="*/ 296857 w 841212"/>
                  <a:gd name="connsiteY44" fmla="*/ 145942 h 841212"/>
                  <a:gd name="connsiteX45" fmla="*/ 315832 w 841212"/>
                  <a:gd name="connsiteY45" fmla="*/ 138983 h 841212"/>
                  <a:gd name="connsiteX46" fmla="*/ 345438 w 841212"/>
                  <a:gd name="connsiteY46" fmla="*/ 128909 h 841212"/>
                  <a:gd name="connsiteX47" fmla="*/ 352522 w 841212"/>
                  <a:gd name="connsiteY47" fmla="*/ 127605 h 841212"/>
                  <a:gd name="connsiteX48" fmla="*/ 421376 w 841212"/>
                  <a:gd name="connsiteY48" fmla="*/ 122649 h 841212"/>
                  <a:gd name="connsiteX49" fmla="*/ 486646 w 841212"/>
                  <a:gd name="connsiteY49" fmla="*/ 127337 h 841212"/>
                  <a:gd name="connsiteX50" fmla="*/ 497094 w 841212"/>
                  <a:gd name="connsiteY50" fmla="*/ 129254 h 841212"/>
                  <a:gd name="connsiteX51" fmla="*/ 517758 w 841212"/>
                  <a:gd name="connsiteY51" fmla="*/ 136290 h 841212"/>
                  <a:gd name="connsiteX52" fmla="*/ 545239 w 841212"/>
                  <a:gd name="connsiteY52" fmla="*/ 146346 h 841212"/>
                  <a:gd name="connsiteX53" fmla="*/ 568409 w 841212"/>
                  <a:gd name="connsiteY53" fmla="*/ 159094 h 841212"/>
                  <a:gd name="connsiteX54" fmla="*/ 588116 w 841212"/>
                  <a:gd name="connsiteY54" fmla="*/ 170444 h 841212"/>
                  <a:gd name="connsiteX55" fmla="*/ 420593 w 841212"/>
                  <a:gd name="connsiteY55" fmla="*/ 338021 h 841212"/>
                  <a:gd name="connsiteX56" fmla="*/ 123279 w 841212"/>
                  <a:gd name="connsiteY56" fmla="*/ 123193 h 841212"/>
                  <a:gd name="connsiteX57" fmla="*/ 123240 w 841212"/>
                  <a:gd name="connsiteY57" fmla="*/ 123240 h 841212"/>
                  <a:gd name="connsiteX58" fmla="*/ 123193 w 841212"/>
                  <a:gd name="connsiteY58" fmla="*/ 123279 h 841212"/>
                  <a:gd name="connsiteX59" fmla="*/ 0 w 841212"/>
                  <a:gd name="connsiteY59" fmla="*/ 420606 h 841212"/>
                  <a:gd name="connsiteX60" fmla="*/ 123193 w 841212"/>
                  <a:gd name="connsiteY60" fmla="*/ 717933 h 841212"/>
                  <a:gd name="connsiteX61" fmla="*/ 123238 w 841212"/>
                  <a:gd name="connsiteY61" fmla="*/ 717971 h 841212"/>
                  <a:gd name="connsiteX62" fmla="*/ 123279 w 841212"/>
                  <a:gd name="connsiteY62" fmla="*/ 718019 h 841212"/>
                  <a:gd name="connsiteX63" fmla="*/ 420606 w 841212"/>
                  <a:gd name="connsiteY63" fmla="*/ 841212 h 841212"/>
                  <a:gd name="connsiteX64" fmla="*/ 717933 w 841212"/>
                  <a:gd name="connsiteY64" fmla="*/ 718019 h 841212"/>
                  <a:gd name="connsiteX65" fmla="*/ 717972 w 841212"/>
                  <a:gd name="connsiteY65" fmla="*/ 717972 h 841212"/>
                  <a:gd name="connsiteX66" fmla="*/ 718019 w 841212"/>
                  <a:gd name="connsiteY66" fmla="*/ 717933 h 841212"/>
                  <a:gd name="connsiteX67" fmla="*/ 841212 w 841212"/>
                  <a:gd name="connsiteY67" fmla="*/ 420606 h 841212"/>
                  <a:gd name="connsiteX68" fmla="*/ 718019 w 841212"/>
                  <a:gd name="connsiteY68" fmla="*/ 123279 h 841212"/>
                  <a:gd name="connsiteX69" fmla="*/ 717971 w 841212"/>
                  <a:gd name="connsiteY69" fmla="*/ 123239 h 841212"/>
                  <a:gd name="connsiteX70" fmla="*/ 717933 w 841212"/>
                  <a:gd name="connsiteY70" fmla="*/ 123193 h 841212"/>
                  <a:gd name="connsiteX71" fmla="*/ 420606 w 841212"/>
                  <a:gd name="connsiteY71" fmla="*/ 0 h 841212"/>
                  <a:gd name="connsiteX72" fmla="*/ 123279 w 841212"/>
                  <a:gd name="connsiteY72" fmla="*/ 123193 h 8412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</a:cxnLst>
                <a:rect l="l" t="t" r="r" b="b"/>
                <a:pathLst>
                  <a:path w="841212" h="841212">
                    <a:moveTo>
                      <a:pt x="420619" y="503190"/>
                    </a:moveTo>
                    <a:lnTo>
                      <a:pt x="588232" y="670749"/>
                    </a:lnTo>
                    <a:lnTo>
                      <a:pt x="573588" y="679200"/>
                    </a:lnTo>
                    <a:lnTo>
                      <a:pt x="544350" y="695272"/>
                    </a:lnTo>
                    <a:lnTo>
                      <a:pt x="525416" y="702216"/>
                    </a:lnTo>
                    <a:lnTo>
                      <a:pt x="495766" y="712305"/>
                    </a:lnTo>
                    <a:lnTo>
                      <a:pt x="488701" y="713605"/>
                    </a:lnTo>
                    <a:lnTo>
                      <a:pt x="419826" y="718563"/>
                    </a:lnTo>
                    <a:lnTo>
                      <a:pt x="354578" y="713876"/>
                    </a:lnTo>
                    <a:lnTo>
                      <a:pt x="344107" y="711955"/>
                    </a:lnTo>
                    <a:lnTo>
                      <a:pt x="323519" y="704945"/>
                    </a:lnTo>
                    <a:lnTo>
                      <a:pt x="295963" y="694861"/>
                    </a:lnTo>
                    <a:lnTo>
                      <a:pt x="272875" y="682159"/>
                    </a:lnTo>
                    <a:lnTo>
                      <a:pt x="253096" y="670768"/>
                    </a:lnTo>
                    <a:close/>
                    <a:moveTo>
                      <a:pt x="670749" y="252980"/>
                    </a:moveTo>
                    <a:lnTo>
                      <a:pt x="679185" y="267597"/>
                    </a:lnTo>
                    <a:lnTo>
                      <a:pt x="695273" y="296864"/>
                    </a:lnTo>
                    <a:lnTo>
                      <a:pt x="702210" y="315779"/>
                    </a:lnTo>
                    <a:lnTo>
                      <a:pt x="712305" y="345448"/>
                    </a:lnTo>
                    <a:lnTo>
                      <a:pt x="713605" y="352509"/>
                    </a:lnTo>
                    <a:lnTo>
                      <a:pt x="718563" y="421386"/>
                    </a:lnTo>
                    <a:lnTo>
                      <a:pt x="713876" y="486633"/>
                    </a:lnTo>
                    <a:lnTo>
                      <a:pt x="711955" y="497103"/>
                    </a:lnTo>
                    <a:lnTo>
                      <a:pt x="704942" y="517701"/>
                    </a:lnTo>
                    <a:lnTo>
                      <a:pt x="694861" y="545247"/>
                    </a:lnTo>
                    <a:lnTo>
                      <a:pt x="682150" y="568351"/>
                    </a:lnTo>
                    <a:lnTo>
                      <a:pt x="670768" y="588115"/>
                    </a:lnTo>
                    <a:lnTo>
                      <a:pt x="503191" y="420592"/>
                    </a:lnTo>
                    <a:close/>
                    <a:moveTo>
                      <a:pt x="170444" y="253096"/>
                    </a:moveTo>
                    <a:lnTo>
                      <a:pt x="338021" y="420619"/>
                    </a:lnTo>
                    <a:lnTo>
                      <a:pt x="170463" y="588231"/>
                    </a:lnTo>
                    <a:lnTo>
                      <a:pt x="161978" y="573529"/>
                    </a:lnTo>
                    <a:lnTo>
                      <a:pt x="145944" y="544360"/>
                    </a:lnTo>
                    <a:lnTo>
                      <a:pt x="138973" y="525353"/>
                    </a:lnTo>
                    <a:lnTo>
                      <a:pt x="128910" y="495777"/>
                    </a:lnTo>
                    <a:lnTo>
                      <a:pt x="127605" y="488686"/>
                    </a:lnTo>
                    <a:lnTo>
                      <a:pt x="122648" y="419837"/>
                    </a:lnTo>
                    <a:lnTo>
                      <a:pt x="127337" y="354566"/>
                    </a:lnTo>
                    <a:lnTo>
                      <a:pt x="129255" y="344116"/>
                    </a:lnTo>
                    <a:lnTo>
                      <a:pt x="136283" y="323470"/>
                    </a:lnTo>
                    <a:lnTo>
                      <a:pt x="146348" y="295969"/>
                    </a:lnTo>
                    <a:lnTo>
                      <a:pt x="159077" y="272833"/>
                    </a:lnTo>
                    <a:close/>
                    <a:moveTo>
                      <a:pt x="252981" y="170463"/>
                    </a:moveTo>
                    <a:lnTo>
                      <a:pt x="267646" y="161999"/>
                    </a:lnTo>
                    <a:lnTo>
                      <a:pt x="296857" y="145942"/>
                    </a:lnTo>
                    <a:lnTo>
                      <a:pt x="315832" y="138983"/>
                    </a:lnTo>
                    <a:lnTo>
                      <a:pt x="345438" y="128909"/>
                    </a:lnTo>
                    <a:lnTo>
                      <a:pt x="352522" y="127605"/>
                    </a:lnTo>
                    <a:lnTo>
                      <a:pt x="421376" y="122649"/>
                    </a:lnTo>
                    <a:lnTo>
                      <a:pt x="486646" y="127337"/>
                    </a:lnTo>
                    <a:lnTo>
                      <a:pt x="497094" y="129254"/>
                    </a:lnTo>
                    <a:lnTo>
                      <a:pt x="517758" y="136290"/>
                    </a:lnTo>
                    <a:lnTo>
                      <a:pt x="545239" y="146346"/>
                    </a:lnTo>
                    <a:lnTo>
                      <a:pt x="568409" y="159094"/>
                    </a:lnTo>
                    <a:lnTo>
                      <a:pt x="588116" y="170444"/>
                    </a:lnTo>
                    <a:lnTo>
                      <a:pt x="420593" y="338021"/>
                    </a:lnTo>
                    <a:close/>
                    <a:moveTo>
                      <a:pt x="123279" y="123193"/>
                    </a:moveTo>
                    <a:lnTo>
                      <a:pt x="123240" y="123240"/>
                    </a:lnTo>
                    <a:lnTo>
                      <a:pt x="123193" y="123279"/>
                    </a:lnTo>
                    <a:cubicBezTo>
                      <a:pt x="47078" y="199371"/>
                      <a:pt x="0" y="304492"/>
                      <a:pt x="0" y="420606"/>
                    </a:cubicBezTo>
                    <a:cubicBezTo>
                      <a:pt x="0" y="536720"/>
                      <a:pt x="47078" y="641841"/>
                      <a:pt x="123193" y="717933"/>
                    </a:cubicBezTo>
                    <a:lnTo>
                      <a:pt x="123238" y="717971"/>
                    </a:lnTo>
                    <a:lnTo>
                      <a:pt x="123279" y="718019"/>
                    </a:lnTo>
                    <a:cubicBezTo>
                      <a:pt x="199371" y="794134"/>
                      <a:pt x="304493" y="841212"/>
                      <a:pt x="420606" y="841212"/>
                    </a:cubicBezTo>
                    <a:cubicBezTo>
                      <a:pt x="536719" y="841212"/>
                      <a:pt x="641840" y="794134"/>
                      <a:pt x="717933" y="718019"/>
                    </a:cubicBezTo>
                    <a:lnTo>
                      <a:pt x="717972" y="717972"/>
                    </a:lnTo>
                    <a:lnTo>
                      <a:pt x="718019" y="717933"/>
                    </a:lnTo>
                    <a:cubicBezTo>
                      <a:pt x="794134" y="641841"/>
                      <a:pt x="841212" y="536720"/>
                      <a:pt x="841212" y="420606"/>
                    </a:cubicBezTo>
                    <a:cubicBezTo>
                      <a:pt x="841212" y="304493"/>
                      <a:pt x="794134" y="199372"/>
                      <a:pt x="718019" y="123279"/>
                    </a:cubicBezTo>
                    <a:lnTo>
                      <a:pt x="717971" y="123239"/>
                    </a:lnTo>
                    <a:lnTo>
                      <a:pt x="717933" y="123193"/>
                    </a:lnTo>
                    <a:cubicBezTo>
                      <a:pt x="641840" y="47078"/>
                      <a:pt x="536719" y="0"/>
                      <a:pt x="420606" y="0"/>
                    </a:cubicBezTo>
                    <a:cubicBezTo>
                      <a:pt x="304492" y="0"/>
                      <a:pt x="199371" y="47078"/>
                      <a:pt x="123279" y="123193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BA34BBC7-0AFE-225B-8480-6863A49F9563}"/>
                </a:ext>
              </a:extLst>
            </p:cNvPr>
            <p:cNvCxnSpPr/>
            <p:nvPr/>
          </p:nvCxnSpPr>
          <p:spPr>
            <a:xfrm>
              <a:off x="2754452" y="3447123"/>
              <a:ext cx="1686" cy="141049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FBA7F4A4-2DFD-7F65-205F-971C2EF95354}"/>
                </a:ext>
              </a:extLst>
            </p:cNvPr>
            <p:cNvCxnSpPr/>
            <p:nvPr/>
          </p:nvCxnSpPr>
          <p:spPr>
            <a:xfrm>
              <a:off x="2747776" y="4749783"/>
              <a:ext cx="1686" cy="141049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Chevron 16">
              <a:extLst>
                <a:ext uri="{FF2B5EF4-FFF2-40B4-BE49-F238E27FC236}">
                  <a16:creationId xmlns:a16="http://schemas.microsoft.com/office/drawing/2014/main" id="{E6C1512B-B7B7-5891-3EC3-3CF148239637}"/>
                </a:ext>
              </a:extLst>
            </p:cNvPr>
            <p:cNvSpPr/>
            <p:nvPr/>
          </p:nvSpPr>
          <p:spPr>
            <a:xfrm>
              <a:off x="2320350" y="4926526"/>
              <a:ext cx="238155" cy="238155"/>
            </a:xfrm>
            <a:prstGeom prst="chevron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608770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Oval 54">
            <a:extLst>
              <a:ext uri="{FF2B5EF4-FFF2-40B4-BE49-F238E27FC236}">
                <a16:creationId xmlns:a16="http://schemas.microsoft.com/office/drawing/2014/main" id="{306F94E9-8620-D38D-4728-E644D5EC7652}"/>
              </a:ext>
            </a:extLst>
          </p:cNvPr>
          <p:cNvSpPr/>
          <p:nvPr/>
        </p:nvSpPr>
        <p:spPr>
          <a:xfrm>
            <a:off x="4104426" y="6623436"/>
            <a:ext cx="145066" cy="145066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312D29BE-AC4B-5BB2-ABC1-A6C7A3E222D0}"/>
              </a:ext>
            </a:extLst>
          </p:cNvPr>
          <p:cNvGrpSpPr/>
          <p:nvPr/>
        </p:nvGrpSpPr>
        <p:grpSpPr>
          <a:xfrm>
            <a:off x="3681610" y="6733399"/>
            <a:ext cx="2325051" cy="1183217"/>
            <a:chOff x="3623330" y="1324203"/>
            <a:chExt cx="2325051" cy="1183217"/>
          </a:xfrm>
        </p:grpSpPr>
        <p:pic>
          <p:nvPicPr>
            <p:cNvPr id="57" name="Picture 2" descr="Bracket Symbol Png - Curly Bracket Png Clipart #829991">
              <a:extLst>
                <a:ext uri="{FF2B5EF4-FFF2-40B4-BE49-F238E27FC236}">
                  <a16:creationId xmlns:a16="http://schemas.microsoft.com/office/drawing/2014/main" id="{D203C07D-BF4E-E80D-B37C-CAD2BD7268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665" b="95005" l="10000" r="90238">
                          <a14:foregroundMark x1="47143" y1="7717" x2="47143" y2="7717"/>
                          <a14:foregroundMark x1="34762" y1="3971" x2="34762" y2="3971"/>
                          <a14:foregroundMark x1="37143" y1="92091" x2="37143" y2="92091"/>
                          <a14:foregroundMark x1="90476" y1="48319" x2="90476" y2="48319"/>
                          <a14:foregroundMark x1="12262" y1="95005" x2="12262" y2="95005"/>
                          <a14:foregroundMark x1="10714" y1="1665" x2="10714" y2="166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4478409" y="1037449"/>
              <a:ext cx="614892" cy="2325050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8" name="Picture 2" descr="Bracket Symbol Png - Curly Bracket Png Clipart #829991">
              <a:extLst>
                <a:ext uri="{FF2B5EF4-FFF2-40B4-BE49-F238E27FC236}">
                  <a16:creationId xmlns:a16="http://schemas.microsoft.com/office/drawing/2014/main" id="{DAC84EC9-C151-A666-5A5D-FD2E98AAEB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665" b="95005" l="10000" r="90238">
                          <a14:foregroundMark x1="47143" y1="7717" x2="47143" y2="7717"/>
                          <a14:foregroundMark x1="34762" y1="3971" x2="34762" y2="3971"/>
                          <a14:foregroundMark x1="37143" y1="92091" x2="37143" y2="92091"/>
                          <a14:foregroundMark x1="90476" y1="48319" x2="90476" y2="48319"/>
                          <a14:foregroundMark x1="12262" y1="95005" x2="12262" y2="95005"/>
                          <a14:foregroundMark x1="10714" y1="1665" x2="10714" y2="166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4478410" y="469124"/>
              <a:ext cx="614892" cy="2325050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F303579D-D024-1B42-DDE3-4F8A6D4E43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14474" y="1401957"/>
              <a:ext cx="0" cy="537138"/>
            </a:xfrm>
            <a:prstGeom prst="line">
              <a:avLst/>
            </a:prstGeom>
            <a:ln w="12700"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0" name="Picture 2" descr="Bracket Symbol Png - Curly Bracket Png Clipart #829991">
              <a:extLst>
                <a:ext uri="{FF2B5EF4-FFF2-40B4-BE49-F238E27FC236}">
                  <a16:creationId xmlns:a16="http://schemas.microsoft.com/office/drawing/2014/main" id="{C61320F5-EC49-C94C-3271-09ABC06717E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665" b="95005" l="10000" r="90238">
                          <a14:foregroundMark x1="47143" y1="7717" x2="47143" y2="7717"/>
                          <a14:foregroundMark x1="34762" y1="3971" x2="34762" y2="3971"/>
                          <a14:foregroundMark x1="37143" y1="92091" x2="37143" y2="92091"/>
                          <a14:foregroundMark x1="90476" y1="48319" x2="90476" y2="48319"/>
                          <a14:foregroundMark x1="12262" y1="95005" x2="12262" y2="95005"/>
                          <a14:foregroundMark x1="10714" y1="1665" x2="10714" y2="166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4478409" y="753287"/>
              <a:ext cx="614892" cy="2325050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9A5DC7EE-57FC-CFD4-8BE5-E1B6870B58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41920" y="1401957"/>
              <a:ext cx="0" cy="565862"/>
            </a:xfrm>
            <a:prstGeom prst="line">
              <a:avLst/>
            </a:prstGeom>
            <a:ln w="12700"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2" name="Oval 61">
            <a:extLst>
              <a:ext uri="{FF2B5EF4-FFF2-40B4-BE49-F238E27FC236}">
                <a16:creationId xmlns:a16="http://schemas.microsoft.com/office/drawing/2014/main" id="{3B023AB7-5628-B4D7-5D63-EFFCEC126122}"/>
              </a:ext>
            </a:extLst>
          </p:cNvPr>
          <p:cNvSpPr/>
          <p:nvPr/>
        </p:nvSpPr>
        <p:spPr>
          <a:xfrm>
            <a:off x="4392205" y="7478859"/>
            <a:ext cx="1012654" cy="1012654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Freeform 62">
            <a:extLst>
              <a:ext uri="{FF2B5EF4-FFF2-40B4-BE49-F238E27FC236}">
                <a16:creationId xmlns:a16="http://schemas.microsoft.com/office/drawing/2014/main" id="{D2074089-76A2-4EB2-FE7D-B221E66859B1}"/>
              </a:ext>
            </a:extLst>
          </p:cNvPr>
          <p:cNvSpPr/>
          <p:nvPr/>
        </p:nvSpPr>
        <p:spPr>
          <a:xfrm rot="18900000" flipH="1">
            <a:off x="4469418" y="7582966"/>
            <a:ext cx="841212" cy="841212"/>
          </a:xfrm>
          <a:custGeom>
            <a:avLst/>
            <a:gdLst>
              <a:gd name="connsiteX0" fmla="*/ 420619 w 841212"/>
              <a:gd name="connsiteY0" fmla="*/ 503190 h 841212"/>
              <a:gd name="connsiteX1" fmla="*/ 588232 w 841212"/>
              <a:gd name="connsiteY1" fmla="*/ 670749 h 841212"/>
              <a:gd name="connsiteX2" fmla="*/ 573588 w 841212"/>
              <a:gd name="connsiteY2" fmla="*/ 679200 h 841212"/>
              <a:gd name="connsiteX3" fmla="*/ 544350 w 841212"/>
              <a:gd name="connsiteY3" fmla="*/ 695272 h 841212"/>
              <a:gd name="connsiteX4" fmla="*/ 525416 w 841212"/>
              <a:gd name="connsiteY4" fmla="*/ 702216 h 841212"/>
              <a:gd name="connsiteX5" fmla="*/ 495766 w 841212"/>
              <a:gd name="connsiteY5" fmla="*/ 712305 h 841212"/>
              <a:gd name="connsiteX6" fmla="*/ 488701 w 841212"/>
              <a:gd name="connsiteY6" fmla="*/ 713605 h 841212"/>
              <a:gd name="connsiteX7" fmla="*/ 419826 w 841212"/>
              <a:gd name="connsiteY7" fmla="*/ 718563 h 841212"/>
              <a:gd name="connsiteX8" fmla="*/ 354578 w 841212"/>
              <a:gd name="connsiteY8" fmla="*/ 713876 h 841212"/>
              <a:gd name="connsiteX9" fmla="*/ 344107 w 841212"/>
              <a:gd name="connsiteY9" fmla="*/ 711955 h 841212"/>
              <a:gd name="connsiteX10" fmla="*/ 323519 w 841212"/>
              <a:gd name="connsiteY10" fmla="*/ 704945 h 841212"/>
              <a:gd name="connsiteX11" fmla="*/ 295963 w 841212"/>
              <a:gd name="connsiteY11" fmla="*/ 694861 h 841212"/>
              <a:gd name="connsiteX12" fmla="*/ 272875 w 841212"/>
              <a:gd name="connsiteY12" fmla="*/ 682159 h 841212"/>
              <a:gd name="connsiteX13" fmla="*/ 253096 w 841212"/>
              <a:gd name="connsiteY13" fmla="*/ 670768 h 841212"/>
              <a:gd name="connsiteX14" fmla="*/ 670749 w 841212"/>
              <a:gd name="connsiteY14" fmla="*/ 252980 h 841212"/>
              <a:gd name="connsiteX15" fmla="*/ 679185 w 841212"/>
              <a:gd name="connsiteY15" fmla="*/ 267597 h 841212"/>
              <a:gd name="connsiteX16" fmla="*/ 695273 w 841212"/>
              <a:gd name="connsiteY16" fmla="*/ 296864 h 841212"/>
              <a:gd name="connsiteX17" fmla="*/ 702210 w 841212"/>
              <a:gd name="connsiteY17" fmla="*/ 315779 h 841212"/>
              <a:gd name="connsiteX18" fmla="*/ 712305 w 841212"/>
              <a:gd name="connsiteY18" fmla="*/ 345448 h 841212"/>
              <a:gd name="connsiteX19" fmla="*/ 713605 w 841212"/>
              <a:gd name="connsiteY19" fmla="*/ 352509 h 841212"/>
              <a:gd name="connsiteX20" fmla="*/ 718563 w 841212"/>
              <a:gd name="connsiteY20" fmla="*/ 421386 h 841212"/>
              <a:gd name="connsiteX21" fmla="*/ 713876 w 841212"/>
              <a:gd name="connsiteY21" fmla="*/ 486633 h 841212"/>
              <a:gd name="connsiteX22" fmla="*/ 711955 w 841212"/>
              <a:gd name="connsiteY22" fmla="*/ 497103 h 841212"/>
              <a:gd name="connsiteX23" fmla="*/ 704942 w 841212"/>
              <a:gd name="connsiteY23" fmla="*/ 517701 h 841212"/>
              <a:gd name="connsiteX24" fmla="*/ 694861 w 841212"/>
              <a:gd name="connsiteY24" fmla="*/ 545247 h 841212"/>
              <a:gd name="connsiteX25" fmla="*/ 682150 w 841212"/>
              <a:gd name="connsiteY25" fmla="*/ 568351 h 841212"/>
              <a:gd name="connsiteX26" fmla="*/ 670768 w 841212"/>
              <a:gd name="connsiteY26" fmla="*/ 588115 h 841212"/>
              <a:gd name="connsiteX27" fmla="*/ 503191 w 841212"/>
              <a:gd name="connsiteY27" fmla="*/ 420592 h 841212"/>
              <a:gd name="connsiteX28" fmla="*/ 170444 w 841212"/>
              <a:gd name="connsiteY28" fmla="*/ 253096 h 841212"/>
              <a:gd name="connsiteX29" fmla="*/ 338021 w 841212"/>
              <a:gd name="connsiteY29" fmla="*/ 420619 h 841212"/>
              <a:gd name="connsiteX30" fmla="*/ 170463 w 841212"/>
              <a:gd name="connsiteY30" fmla="*/ 588231 h 841212"/>
              <a:gd name="connsiteX31" fmla="*/ 161978 w 841212"/>
              <a:gd name="connsiteY31" fmla="*/ 573529 h 841212"/>
              <a:gd name="connsiteX32" fmla="*/ 145944 w 841212"/>
              <a:gd name="connsiteY32" fmla="*/ 544360 h 841212"/>
              <a:gd name="connsiteX33" fmla="*/ 138973 w 841212"/>
              <a:gd name="connsiteY33" fmla="*/ 525353 h 841212"/>
              <a:gd name="connsiteX34" fmla="*/ 128910 w 841212"/>
              <a:gd name="connsiteY34" fmla="*/ 495777 h 841212"/>
              <a:gd name="connsiteX35" fmla="*/ 127605 w 841212"/>
              <a:gd name="connsiteY35" fmla="*/ 488686 h 841212"/>
              <a:gd name="connsiteX36" fmla="*/ 122648 w 841212"/>
              <a:gd name="connsiteY36" fmla="*/ 419837 h 841212"/>
              <a:gd name="connsiteX37" fmla="*/ 127337 w 841212"/>
              <a:gd name="connsiteY37" fmla="*/ 354566 h 841212"/>
              <a:gd name="connsiteX38" fmla="*/ 129255 w 841212"/>
              <a:gd name="connsiteY38" fmla="*/ 344116 h 841212"/>
              <a:gd name="connsiteX39" fmla="*/ 136283 w 841212"/>
              <a:gd name="connsiteY39" fmla="*/ 323470 h 841212"/>
              <a:gd name="connsiteX40" fmla="*/ 146348 w 841212"/>
              <a:gd name="connsiteY40" fmla="*/ 295969 h 841212"/>
              <a:gd name="connsiteX41" fmla="*/ 159077 w 841212"/>
              <a:gd name="connsiteY41" fmla="*/ 272833 h 841212"/>
              <a:gd name="connsiteX42" fmla="*/ 252981 w 841212"/>
              <a:gd name="connsiteY42" fmla="*/ 170463 h 841212"/>
              <a:gd name="connsiteX43" fmla="*/ 267646 w 841212"/>
              <a:gd name="connsiteY43" fmla="*/ 161999 h 841212"/>
              <a:gd name="connsiteX44" fmla="*/ 296857 w 841212"/>
              <a:gd name="connsiteY44" fmla="*/ 145942 h 841212"/>
              <a:gd name="connsiteX45" fmla="*/ 315832 w 841212"/>
              <a:gd name="connsiteY45" fmla="*/ 138983 h 841212"/>
              <a:gd name="connsiteX46" fmla="*/ 345438 w 841212"/>
              <a:gd name="connsiteY46" fmla="*/ 128909 h 841212"/>
              <a:gd name="connsiteX47" fmla="*/ 352522 w 841212"/>
              <a:gd name="connsiteY47" fmla="*/ 127605 h 841212"/>
              <a:gd name="connsiteX48" fmla="*/ 421376 w 841212"/>
              <a:gd name="connsiteY48" fmla="*/ 122649 h 841212"/>
              <a:gd name="connsiteX49" fmla="*/ 486646 w 841212"/>
              <a:gd name="connsiteY49" fmla="*/ 127337 h 841212"/>
              <a:gd name="connsiteX50" fmla="*/ 497094 w 841212"/>
              <a:gd name="connsiteY50" fmla="*/ 129254 h 841212"/>
              <a:gd name="connsiteX51" fmla="*/ 517758 w 841212"/>
              <a:gd name="connsiteY51" fmla="*/ 136290 h 841212"/>
              <a:gd name="connsiteX52" fmla="*/ 545239 w 841212"/>
              <a:gd name="connsiteY52" fmla="*/ 146346 h 841212"/>
              <a:gd name="connsiteX53" fmla="*/ 568409 w 841212"/>
              <a:gd name="connsiteY53" fmla="*/ 159094 h 841212"/>
              <a:gd name="connsiteX54" fmla="*/ 588116 w 841212"/>
              <a:gd name="connsiteY54" fmla="*/ 170444 h 841212"/>
              <a:gd name="connsiteX55" fmla="*/ 420593 w 841212"/>
              <a:gd name="connsiteY55" fmla="*/ 338021 h 841212"/>
              <a:gd name="connsiteX56" fmla="*/ 123279 w 841212"/>
              <a:gd name="connsiteY56" fmla="*/ 123193 h 841212"/>
              <a:gd name="connsiteX57" fmla="*/ 123240 w 841212"/>
              <a:gd name="connsiteY57" fmla="*/ 123240 h 841212"/>
              <a:gd name="connsiteX58" fmla="*/ 123193 w 841212"/>
              <a:gd name="connsiteY58" fmla="*/ 123279 h 841212"/>
              <a:gd name="connsiteX59" fmla="*/ 0 w 841212"/>
              <a:gd name="connsiteY59" fmla="*/ 420606 h 841212"/>
              <a:gd name="connsiteX60" fmla="*/ 123193 w 841212"/>
              <a:gd name="connsiteY60" fmla="*/ 717933 h 841212"/>
              <a:gd name="connsiteX61" fmla="*/ 123238 w 841212"/>
              <a:gd name="connsiteY61" fmla="*/ 717971 h 841212"/>
              <a:gd name="connsiteX62" fmla="*/ 123279 w 841212"/>
              <a:gd name="connsiteY62" fmla="*/ 718019 h 841212"/>
              <a:gd name="connsiteX63" fmla="*/ 420606 w 841212"/>
              <a:gd name="connsiteY63" fmla="*/ 841212 h 841212"/>
              <a:gd name="connsiteX64" fmla="*/ 717933 w 841212"/>
              <a:gd name="connsiteY64" fmla="*/ 718019 h 841212"/>
              <a:gd name="connsiteX65" fmla="*/ 717972 w 841212"/>
              <a:gd name="connsiteY65" fmla="*/ 717972 h 841212"/>
              <a:gd name="connsiteX66" fmla="*/ 718019 w 841212"/>
              <a:gd name="connsiteY66" fmla="*/ 717933 h 841212"/>
              <a:gd name="connsiteX67" fmla="*/ 841212 w 841212"/>
              <a:gd name="connsiteY67" fmla="*/ 420606 h 841212"/>
              <a:gd name="connsiteX68" fmla="*/ 718019 w 841212"/>
              <a:gd name="connsiteY68" fmla="*/ 123279 h 841212"/>
              <a:gd name="connsiteX69" fmla="*/ 717971 w 841212"/>
              <a:gd name="connsiteY69" fmla="*/ 123239 h 841212"/>
              <a:gd name="connsiteX70" fmla="*/ 717933 w 841212"/>
              <a:gd name="connsiteY70" fmla="*/ 123193 h 841212"/>
              <a:gd name="connsiteX71" fmla="*/ 420606 w 841212"/>
              <a:gd name="connsiteY71" fmla="*/ 0 h 841212"/>
              <a:gd name="connsiteX72" fmla="*/ 123279 w 841212"/>
              <a:gd name="connsiteY72" fmla="*/ 123193 h 841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841212" h="841212">
                <a:moveTo>
                  <a:pt x="420619" y="503190"/>
                </a:moveTo>
                <a:lnTo>
                  <a:pt x="588232" y="670749"/>
                </a:lnTo>
                <a:lnTo>
                  <a:pt x="573588" y="679200"/>
                </a:lnTo>
                <a:lnTo>
                  <a:pt x="544350" y="695272"/>
                </a:lnTo>
                <a:lnTo>
                  <a:pt x="525416" y="702216"/>
                </a:lnTo>
                <a:lnTo>
                  <a:pt x="495766" y="712305"/>
                </a:lnTo>
                <a:lnTo>
                  <a:pt x="488701" y="713605"/>
                </a:lnTo>
                <a:lnTo>
                  <a:pt x="419826" y="718563"/>
                </a:lnTo>
                <a:lnTo>
                  <a:pt x="354578" y="713876"/>
                </a:lnTo>
                <a:lnTo>
                  <a:pt x="344107" y="711955"/>
                </a:lnTo>
                <a:lnTo>
                  <a:pt x="323519" y="704945"/>
                </a:lnTo>
                <a:lnTo>
                  <a:pt x="295963" y="694861"/>
                </a:lnTo>
                <a:lnTo>
                  <a:pt x="272875" y="682159"/>
                </a:lnTo>
                <a:lnTo>
                  <a:pt x="253096" y="670768"/>
                </a:lnTo>
                <a:close/>
                <a:moveTo>
                  <a:pt x="670749" y="252980"/>
                </a:moveTo>
                <a:lnTo>
                  <a:pt x="679185" y="267597"/>
                </a:lnTo>
                <a:lnTo>
                  <a:pt x="695273" y="296864"/>
                </a:lnTo>
                <a:lnTo>
                  <a:pt x="702210" y="315779"/>
                </a:lnTo>
                <a:lnTo>
                  <a:pt x="712305" y="345448"/>
                </a:lnTo>
                <a:lnTo>
                  <a:pt x="713605" y="352509"/>
                </a:lnTo>
                <a:lnTo>
                  <a:pt x="718563" y="421386"/>
                </a:lnTo>
                <a:lnTo>
                  <a:pt x="713876" y="486633"/>
                </a:lnTo>
                <a:lnTo>
                  <a:pt x="711955" y="497103"/>
                </a:lnTo>
                <a:lnTo>
                  <a:pt x="704942" y="517701"/>
                </a:lnTo>
                <a:lnTo>
                  <a:pt x="694861" y="545247"/>
                </a:lnTo>
                <a:lnTo>
                  <a:pt x="682150" y="568351"/>
                </a:lnTo>
                <a:lnTo>
                  <a:pt x="670768" y="588115"/>
                </a:lnTo>
                <a:lnTo>
                  <a:pt x="503191" y="420592"/>
                </a:lnTo>
                <a:close/>
                <a:moveTo>
                  <a:pt x="170444" y="253096"/>
                </a:moveTo>
                <a:lnTo>
                  <a:pt x="338021" y="420619"/>
                </a:lnTo>
                <a:lnTo>
                  <a:pt x="170463" y="588231"/>
                </a:lnTo>
                <a:lnTo>
                  <a:pt x="161978" y="573529"/>
                </a:lnTo>
                <a:lnTo>
                  <a:pt x="145944" y="544360"/>
                </a:lnTo>
                <a:lnTo>
                  <a:pt x="138973" y="525353"/>
                </a:lnTo>
                <a:lnTo>
                  <a:pt x="128910" y="495777"/>
                </a:lnTo>
                <a:lnTo>
                  <a:pt x="127605" y="488686"/>
                </a:lnTo>
                <a:lnTo>
                  <a:pt x="122648" y="419837"/>
                </a:lnTo>
                <a:lnTo>
                  <a:pt x="127337" y="354566"/>
                </a:lnTo>
                <a:lnTo>
                  <a:pt x="129255" y="344116"/>
                </a:lnTo>
                <a:lnTo>
                  <a:pt x="136283" y="323470"/>
                </a:lnTo>
                <a:lnTo>
                  <a:pt x="146348" y="295969"/>
                </a:lnTo>
                <a:lnTo>
                  <a:pt x="159077" y="272833"/>
                </a:lnTo>
                <a:close/>
                <a:moveTo>
                  <a:pt x="252981" y="170463"/>
                </a:moveTo>
                <a:lnTo>
                  <a:pt x="267646" y="161999"/>
                </a:lnTo>
                <a:lnTo>
                  <a:pt x="296857" y="145942"/>
                </a:lnTo>
                <a:lnTo>
                  <a:pt x="315832" y="138983"/>
                </a:lnTo>
                <a:lnTo>
                  <a:pt x="345438" y="128909"/>
                </a:lnTo>
                <a:lnTo>
                  <a:pt x="352522" y="127605"/>
                </a:lnTo>
                <a:lnTo>
                  <a:pt x="421376" y="122649"/>
                </a:lnTo>
                <a:lnTo>
                  <a:pt x="486646" y="127337"/>
                </a:lnTo>
                <a:lnTo>
                  <a:pt x="497094" y="129254"/>
                </a:lnTo>
                <a:lnTo>
                  <a:pt x="517758" y="136290"/>
                </a:lnTo>
                <a:lnTo>
                  <a:pt x="545239" y="146346"/>
                </a:lnTo>
                <a:lnTo>
                  <a:pt x="568409" y="159094"/>
                </a:lnTo>
                <a:lnTo>
                  <a:pt x="588116" y="170444"/>
                </a:lnTo>
                <a:lnTo>
                  <a:pt x="420593" y="338021"/>
                </a:lnTo>
                <a:close/>
                <a:moveTo>
                  <a:pt x="123279" y="123193"/>
                </a:moveTo>
                <a:lnTo>
                  <a:pt x="123240" y="123240"/>
                </a:lnTo>
                <a:lnTo>
                  <a:pt x="123193" y="123279"/>
                </a:lnTo>
                <a:cubicBezTo>
                  <a:pt x="47078" y="199371"/>
                  <a:pt x="0" y="304492"/>
                  <a:pt x="0" y="420606"/>
                </a:cubicBezTo>
                <a:cubicBezTo>
                  <a:pt x="0" y="536720"/>
                  <a:pt x="47078" y="641841"/>
                  <a:pt x="123193" y="717933"/>
                </a:cubicBezTo>
                <a:lnTo>
                  <a:pt x="123238" y="717971"/>
                </a:lnTo>
                <a:lnTo>
                  <a:pt x="123279" y="718019"/>
                </a:lnTo>
                <a:cubicBezTo>
                  <a:pt x="199371" y="794134"/>
                  <a:pt x="304493" y="841212"/>
                  <a:pt x="420606" y="841212"/>
                </a:cubicBezTo>
                <a:cubicBezTo>
                  <a:pt x="536719" y="841212"/>
                  <a:pt x="641840" y="794134"/>
                  <a:pt x="717933" y="718019"/>
                </a:cubicBezTo>
                <a:lnTo>
                  <a:pt x="717972" y="717972"/>
                </a:lnTo>
                <a:lnTo>
                  <a:pt x="718019" y="717933"/>
                </a:lnTo>
                <a:cubicBezTo>
                  <a:pt x="794134" y="641841"/>
                  <a:pt x="841212" y="536720"/>
                  <a:pt x="841212" y="420606"/>
                </a:cubicBezTo>
                <a:cubicBezTo>
                  <a:pt x="841212" y="304493"/>
                  <a:pt x="794134" y="199372"/>
                  <a:pt x="718019" y="123279"/>
                </a:cubicBezTo>
                <a:lnTo>
                  <a:pt x="717971" y="123239"/>
                </a:lnTo>
                <a:lnTo>
                  <a:pt x="717933" y="123193"/>
                </a:lnTo>
                <a:cubicBezTo>
                  <a:pt x="641840" y="47078"/>
                  <a:pt x="536719" y="0"/>
                  <a:pt x="420606" y="0"/>
                </a:cubicBezTo>
                <a:cubicBezTo>
                  <a:pt x="304492" y="0"/>
                  <a:pt x="199371" y="47078"/>
                  <a:pt x="123279" y="123193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4" name="Chevron 63">
            <a:extLst>
              <a:ext uri="{FF2B5EF4-FFF2-40B4-BE49-F238E27FC236}">
                <a16:creationId xmlns:a16="http://schemas.microsoft.com/office/drawing/2014/main" id="{52AFA8C4-4A9C-9738-7C40-01D6D03D5AC0}"/>
              </a:ext>
            </a:extLst>
          </p:cNvPr>
          <p:cNvSpPr/>
          <p:nvPr/>
        </p:nvSpPr>
        <p:spPr>
          <a:xfrm>
            <a:off x="4104429" y="7821255"/>
            <a:ext cx="363071" cy="363071"/>
          </a:xfrm>
          <a:prstGeom prst="chevr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534DFDBA-4264-DE2D-CA27-5F04CFF750CE}"/>
              </a:ext>
            </a:extLst>
          </p:cNvPr>
          <p:cNvSpPr/>
          <p:nvPr/>
        </p:nvSpPr>
        <p:spPr>
          <a:xfrm>
            <a:off x="4140202" y="8579167"/>
            <a:ext cx="145066" cy="145066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ounded Rectangle 65">
            <a:extLst>
              <a:ext uri="{FF2B5EF4-FFF2-40B4-BE49-F238E27FC236}">
                <a16:creationId xmlns:a16="http://schemas.microsoft.com/office/drawing/2014/main" id="{F95A1654-FBFC-1F36-AB59-B2687A7F492F}"/>
              </a:ext>
            </a:extLst>
          </p:cNvPr>
          <p:cNvSpPr/>
          <p:nvPr/>
        </p:nvSpPr>
        <p:spPr>
          <a:xfrm>
            <a:off x="3638080" y="6612243"/>
            <a:ext cx="2505401" cy="1391651"/>
          </a:xfrm>
          <a:prstGeom prst="roundRect">
            <a:avLst/>
          </a:prstGeom>
          <a:noFill/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9917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4" name="Group 333">
            <a:extLst>
              <a:ext uri="{FF2B5EF4-FFF2-40B4-BE49-F238E27FC236}">
                <a16:creationId xmlns:a16="http://schemas.microsoft.com/office/drawing/2014/main" id="{A9BD25DD-4C28-BCBE-C38D-66166C0F3AA2}"/>
              </a:ext>
            </a:extLst>
          </p:cNvPr>
          <p:cNvGrpSpPr/>
          <p:nvPr/>
        </p:nvGrpSpPr>
        <p:grpSpPr>
          <a:xfrm>
            <a:off x="3189245" y="5850733"/>
            <a:ext cx="2966289" cy="3377085"/>
            <a:chOff x="1288211" y="577749"/>
            <a:chExt cx="2966289" cy="4805936"/>
          </a:xfrm>
        </p:grpSpPr>
        <p:grpSp>
          <p:nvGrpSpPr>
            <p:cNvPr id="240" name="Group 239">
              <a:extLst>
                <a:ext uri="{FF2B5EF4-FFF2-40B4-BE49-F238E27FC236}">
                  <a16:creationId xmlns:a16="http://schemas.microsoft.com/office/drawing/2014/main" id="{D65A4647-A70E-7F97-82D9-63ADBA6A155B}"/>
                </a:ext>
              </a:extLst>
            </p:cNvPr>
            <p:cNvGrpSpPr/>
            <p:nvPr/>
          </p:nvGrpSpPr>
          <p:grpSpPr>
            <a:xfrm>
              <a:off x="1717675" y="1733732"/>
              <a:ext cx="2095499" cy="642681"/>
              <a:chOff x="3750415" y="4099137"/>
              <a:chExt cx="2187902" cy="1148292"/>
            </a:xfrm>
          </p:grpSpPr>
          <p:grpSp>
            <p:nvGrpSpPr>
              <p:cNvPr id="241" name="Group 240">
                <a:extLst>
                  <a:ext uri="{FF2B5EF4-FFF2-40B4-BE49-F238E27FC236}">
                    <a16:creationId xmlns:a16="http://schemas.microsoft.com/office/drawing/2014/main" id="{389C144A-0078-7FEF-FE59-054C7D3B4489}"/>
                  </a:ext>
                </a:extLst>
              </p:cNvPr>
              <p:cNvGrpSpPr/>
              <p:nvPr/>
            </p:nvGrpSpPr>
            <p:grpSpPr>
              <a:xfrm>
                <a:off x="3750415" y="4099137"/>
                <a:ext cx="2175036" cy="1148292"/>
                <a:chOff x="3114448" y="854599"/>
                <a:chExt cx="2175036" cy="1148292"/>
              </a:xfrm>
            </p:grpSpPr>
            <p:sp>
              <p:nvSpPr>
                <p:cNvPr id="243" name="Chevron 242">
                  <a:extLst>
                    <a:ext uri="{FF2B5EF4-FFF2-40B4-BE49-F238E27FC236}">
                      <a16:creationId xmlns:a16="http://schemas.microsoft.com/office/drawing/2014/main" id="{8C55D4E8-4C75-2629-D62C-692D67593B5A}"/>
                    </a:ext>
                  </a:extLst>
                </p:cNvPr>
                <p:cNvSpPr/>
                <p:nvPr/>
              </p:nvSpPr>
              <p:spPr>
                <a:xfrm rot="5400000">
                  <a:off x="4638449" y="1351854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4" name="Chevron 243">
                  <a:extLst>
                    <a:ext uri="{FF2B5EF4-FFF2-40B4-BE49-F238E27FC236}">
                      <a16:creationId xmlns:a16="http://schemas.microsoft.com/office/drawing/2014/main" id="{A56EAE8D-E8C7-C010-FFE7-BECC553E77E7}"/>
                    </a:ext>
                  </a:extLst>
                </p:cNvPr>
                <p:cNvSpPr/>
                <p:nvPr/>
              </p:nvSpPr>
              <p:spPr>
                <a:xfrm rot="5400000">
                  <a:off x="3918327" y="135185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5" name="Chevron 244">
                  <a:extLst>
                    <a:ext uri="{FF2B5EF4-FFF2-40B4-BE49-F238E27FC236}">
                      <a16:creationId xmlns:a16="http://schemas.microsoft.com/office/drawing/2014/main" id="{14744E8F-E51C-6EAF-5B9D-BE0CD52D0BD8}"/>
                    </a:ext>
                  </a:extLst>
                </p:cNvPr>
                <p:cNvSpPr/>
                <p:nvPr/>
              </p:nvSpPr>
              <p:spPr>
                <a:xfrm rot="5400000">
                  <a:off x="3185282" y="135185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6" name="Chevron 245">
                  <a:extLst>
                    <a:ext uri="{FF2B5EF4-FFF2-40B4-BE49-F238E27FC236}">
                      <a16:creationId xmlns:a16="http://schemas.microsoft.com/office/drawing/2014/main" id="{2E77740B-0CF4-871F-38B5-2D4B05A476D7}"/>
                    </a:ext>
                  </a:extLst>
                </p:cNvPr>
                <p:cNvSpPr/>
                <p:nvPr/>
              </p:nvSpPr>
              <p:spPr>
                <a:xfrm rot="5400000">
                  <a:off x="4638446" y="1060878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7" name="Chevron 246">
                  <a:extLst>
                    <a:ext uri="{FF2B5EF4-FFF2-40B4-BE49-F238E27FC236}">
                      <a16:creationId xmlns:a16="http://schemas.microsoft.com/office/drawing/2014/main" id="{F43B4A48-DFFD-2161-28CB-7B71E4ACBF29}"/>
                    </a:ext>
                  </a:extLst>
                </p:cNvPr>
                <p:cNvSpPr/>
                <p:nvPr/>
              </p:nvSpPr>
              <p:spPr>
                <a:xfrm rot="5400000">
                  <a:off x="3918324" y="1060879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8" name="Chevron 247">
                  <a:extLst>
                    <a:ext uri="{FF2B5EF4-FFF2-40B4-BE49-F238E27FC236}">
                      <a16:creationId xmlns:a16="http://schemas.microsoft.com/office/drawing/2014/main" id="{CF7A5794-0C49-4BE7-02BB-C9BF640F8B84}"/>
                    </a:ext>
                  </a:extLst>
                </p:cNvPr>
                <p:cNvSpPr/>
                <p:nvPr/>
              </p:nvSpPr>
              <p:spPr>
                <a:xfrm rot="5400000">
                  <a:off x="3185279" y="1060879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9" name="Chevron 248">
                  <a:extLst>
                    <a:ext uri="{FF2B5EF4-FFF2-40B4-BE49-F238E27FC236}">
                      <a16:creationId xmlns:a16="http://schemas.microsoft.com/office/drawing/2014/main" id="{C6AC4622-557D-783C-DA61-267A48206D70}"/>
                    </a:ext>
                  </a:extLst>
                </p:cNvPr>
                <p:cNvSpPr/>
                <p:nvPr/>
              </p:nvSpPr>
              <p:spPr>
                <a:xfrm rot="5400000">
                  <a:off x="4638442" y="785514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50" name="Chevron 249">
                  <a:extLst>
                    <a:ext uri="{FF2B5EF4-FFF2-40B4-BE49-F238E27FC236}">
                      <a16:creationId xmlns:a16="http://schemas.microsoft.com/office/drawing/2014/main" id="{77791B6B-DFE2-B17F-CAE3-A007650E2B09}"/>
                    </a:ext>
                  </a:extLst>
                </p:cNvPr>
                <p:cNvSpPr/>
                <p:nvPr/>
              </p:nvSpPr>
              <p:spPr>
                <a:xfrm rot="5400000">
                  <a:off x="3918320" y="78551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51" name="Chevron 250">
                  <a:extLst>
                    <a:ext uri="{FF2B5EF4-FFF2-40B4-BE49-F238E27FC236}">
                      <a16:creationId xmlns:a16="http://schemas.microsoft.com/office/drawing/2014/main" id="{76B7B403-7022-48DE-FBCB-D062C4DFFCB2}"/>
                    </a:ext>
                  </a:extLst>
                </p:cNvPr>
                <p:cNvSpPr/>
                <p:nvPr/>
              </p:nvSpPr>
              <p:spPr>
                <a:xfrm rot="5400000">
                  <a:off x="3185275" y="78551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52" name="Straight Connector 251">
                  <a:extLst>
                    <a:ext uri="{FF2B5EF4-FFF2-40B4-BE49-F238E27FC236}">
                      <a16:creationId xmlns:a16="http://schemas.microsoft.com/office/drawing/2014/main" id="{BAFA3599-3DEA-59A8-4697-4860759C9C5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289483" y="854599"/>
                  <a:ext cx="0" cy="697928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3" name="Straight Connector 252">
                  <a:extLst>
                    <a:ext uri="{FF2B5EF4-FFF2-40B4-BE49-F238E27FC236}">
                      <a16:creationId xmlns:a16="http://schemas.microsoft.com/office/drawing/2014/main" id="{2B823E88-870D-EDAB-5255-AEA74BF14DD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114448" y="854599"/>
                  <a:ext cx="0" cy="697928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42" name="Rectangle 241">
                <a:extLst>
                  <a:ext uri="{FF2B5EF4-FFF2-40B4-BE49-F238E27FC236}">
                    <a16:creationId xmlns:a16="http://schemas.microsoft.com/office/drawing/2014/main" id="{14EDF356-43CA-D191-1F90-C15232C7DA06}"/>
                  </a:ext>
                </a:extLst>
              </p:cNvPr>
              <p:cNvSpPr/>
              <p:nvPr/>
            </p:nvSpPr>
            <p:spPr>
              <a:xfrm>
                <a:off x="3765032" y="4110895"/>
                <a:ext cx="2173285" cy="1109143"/>
              </a:xfrm>
              <a:prstGeom prst="rect">
                <a:avLst/>
              </a:prstGeom>
              <a:noFill/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3" name="Group 272">
              <a:extLst>
                <a:ext uri="{FF2B5EF4-FFF2-40B4-BE49-F238E27FC236}">
                  <a16:creationId xmlns:a16="http://schemas.microsoft.com/office/drawing/2014/main" id="{34D863FB-EE83-F234-FF57-CFA225ECD501}"/>
                </a:ext>
              </a:extLst>
            </p:cNvPr>
            <p:cNvGrpSpPr/>
            <p:nvPr/>
          </p:nvGrpSpPr>
          <p:grpSpPr>
            <a:xfrm>
              <a:off x="1288211" y="577749"/>
              <a:ext cx="2966289" cy="1161511"/>
              <a:chOff x="1288211" y="577749"/>
              <a:chExt cx="2966289" cy="1161511"/>
            </a:xfrm>
          </p:grpSpPr>
          <p:sp>
            <p:nvSpPr>
              <p:cNvPr id="16" name="Trapezium 15">
                <a:extLst>
                  <a:ext uri="{FF2B5EF4-FFF2-40B4-BE49-F238E27FC236}">
                    <a16:creationId xmlns:a16="http://schemas.microsoft.com/office/drawing/2014/main" id="{EA424900-60A4-0E48-C1C3-780F51289F74}"/>
                  </a:ext>
                </a:extLst>
              </p:cNvPr>
              <p:cNvSpPr/>
              <p:nvPr/>
            </p:nvSpPr>
            <p:spPr>
              <a:xfrm rot="10800000">
                <a:off x="1565162" y="1200977"/>
                <a:ext cx="2413580" cy="538283"/>
              </a:xfrm>
              <a:prstGeom prst="trapezoid">
                <a:avLst>
                  <a:gd name="adj" fmla="val 29492"/>
                </a:avLst>
              </a:prstGeom>
              <a:solidFill>
                <a:schemeClr val="bg1"/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226" name="Group 225">
                <a:extLst>
                  <a:ext uri="{FF2B5EF4-FFF2-40B4-BE49-F238E27FC236}">
                    <a16:creationId xmlns:a16="http://schemas.microsoft.com/office/drawing/2014/main" id="{7213E887-AFA9-4356-B773-A8E963925022}"/>
                  </a:ext>
                </a:extLst>
              </p:cNvPr>
              <p:cNvGrpSpPr/>
              <p:nvPr/>
            </p:nvGrpSpPr>
            <p:grpSpPr>
              <a:xfrm>
                <a:off x="1556877" y="577749"/>
                <a:ext cx="2413580" cy="642681"/>
                <a:chOff x="3750415" y="4099137"/>
                <a:chExt cx="2187902" cy="1148292"/>
              </a:xfrm>
            </p:grpSpPr>
            <p:grpSp>
              <p:nvGrpSpPr>
                <p:cNvPr id="227" name="Group 226">
                  <a:extLst>
                    <a:ext uri="{FF2B5EF4-FFF2-40B4-BE49-F238E27FC236}">
                      <a16:creationId xmlns:a16="http://schemas.microsoft.com/office/drawing/2014/main" id="{D017BEEB-2422-C9BB-EA38-6329DD7B50AF}"/>
                    </a:ext>
                  </a:extLst>
                </p:cNvPr>
                <p:cNvGrpSpPr/>
                <p:nvPr/>
              </p:nvGrpSpPr>
              <p:grpSpPr>
                <a:xfrm>
                  <a:off x="3750415" y="4099137"/>
                  <a:ext cx="2175036" cy="1148292"/>
                  <a:chOff x="3114448" y="854599"/>
                  <a:chExt cx="2175036" cy="1148292"/>
                </a:xfrm>
              </p:grpSpPr>
              <p:sp>
                <p:nvSpPr>
                  <p:cNvPr id="229" name="Chevron 228">
                    <a:extLst>
                      <a:ext uri="{FF2B5EF4-FFF2-40B4-BE49-F238E27FC236}">
                        <a16:creationId xmlns:a16="http://schemas.microsoft.com/office/drawing/2014/main" id="{8F5126B3-455A-24DF-DE24-647D711784C4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638449" y="1351854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30" name="Chevron 229">
                    <a:extLst>
                      <a:ext uri="{FF2B5EF4-FFF2-40B4-BE49-F238E27FC236}">
                        <a16:creationId xmlns:a16="http://schemas.microsoft.com/office/drawing/2014/main" id="{0A435DD3-9464-5B66-DD32-7B8D6098EC9B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918327" y="1351855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31" name="Chevron 230">
                    <a:extLst>
                      <a:ext uri="{FF2B5EF4-FFF2-40B4-BE49-F238E27FC236}">
                        <a16:creationId xmlns:a16="http://schemas.microsoft.com/office/drawing/2014/main" id="{41EF7F71-B101-7B97-2EA9-927B889BF2B1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185282" y="1351855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32" name="Chevron 231">
                    <a:extLst>
                      <a:ext uri="{FF2B5EF4-FFF2-40B4-BE49-F238E27FC236}">
                        <a16:creationId xmlns:a16="http://schemas.microsoft.com/office/drawing/2014/main" id="{FFBE6F31-8B65-98A4-3568-291E08E35BA6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638446" y="1060878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33" name="Chevron 232">
                    <a:extLst>
                      <a:ext uri="{FF2B5EF4-FFF2-40B4-BE49-F238E27FC236}">
                        <a16:creationId xmlns:a16="http://schemas.microsoft.com/office/drawing/2014/main" id="{EB8FDE4A-AF04-C755-589F-C04A284FBDD9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918324" y="1060879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34" name="Chevron 233">
                    <a:extLst>
                      <a:ext uri="{FF2B5EF4-FFF2-40B4-BE49-F238E27FC236}">
                        <a16:creationId xmlns:a16="http://schemas.microsoft.com/office/drawing/2014/main" id="{7658C758-8C6F-F3EA-52FA-9E2078725274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185279" y="1060879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35" name="Chevron 234">
                    <a:extLst>
                      <a:ext uri="{FF2B5EF4-FFF2-40B4-BE49-F238E27FC236}">
                        <a16:creationId xmlns:a16="http://schemas.microsoft.com/office/drawing/2014/main" id="{FBB0ECD8-99FE-4EA6-6D26-F87B0491A692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638442" y="785514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36" name="Chevron 235">
                    <a:extLst>
                      <a:ext uri="{FF2B5EF4-FFF2-40B4-BE49-F238E27FC236}">
                        <a16:creationId xmlns:a16="http://schemas.microsoft.com/office/drawing/2014/main" id="{801275F8-D14E-4A0A-F161-6C0641A5CF4C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918320" y="785515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37" name="Chevron 236">
                    <a:extLst>
                      <a:ext uri="{FF2B5EF4-FFF2-40B4-BE49-F238E27FC236}">
                        <a16:creationId xmlns:a16="http://schemas.microsoft.com/office/drawing/2014/main" id="{E1343F62-AD35-2B2F-4D4F-BE99FD423155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185275" y="785515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cxnSp>
                <p:nvCxnSpPr>
                  <p:cNvPr id="238" name="Straight Connector 237">
                    <a:extLst>
                      <a:ext uri="{FF2B5EF4-FFF2-40B4-BE49-F238E27FC236}">
                        <a16:creationId xmlns:a16="http://schemas.microsoft.com/office/drawing/2014/main" id="{D25FE90C-14E4-BE94-3698-A40A459789F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289483" y="854599"/>
                    <a:ext cx="0" cy="697928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9" name="Straight Connector 238">
                    <a:extLst>
                      <a:ext uri="{FF2B5EF4-FFF2-40B4-BE49-F238E27FC236}">
                        <a16:creationId xmlns:a16="http://schemas.microsoft.com/office/drawing/2014/main" id="{F8E8945F-D9FF-D49D-1434-CD40C382023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114448" y="854599"/>
                    <a:ext cx="0" cy="697928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228" name="Rectangle 227">
                  <a:extLst>
                    <a:ext uri="{FF2B5EF4-FFF2-40B4-BE49-F238E27FC236}">
                      <a16:creationId xmlns:a16="http://schemas.microsoft.com/office/drawing/2014/main" id="{45015319-987B-4E0C-919D-8C07A27EB173}"/>
                    </a:ext>
                  </a:extLst>
                </p:cNvPr>
                <p:cNvSpPr/>
                <p:nvPr/>
              </p:nvSpPr>
              <p:spPr>
                <a:xfrm>
                  <a:off x="3765032" y="4110895"/>
                  <a:ext cx="2173285" cy="1109143"/>
                </a:xfrm>
                <a:prstGeom prst="rect">
                  <a:avLst/>
                </a:prstGeom>
                <a:noFill/>
                <a:ln w="635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71" name="Rectangle 270">
                <a:extLst>
                  <a:ext uri="{FF2B5EF4-FFF2-40B4-BE49-F238E27FC236}">
                    <a16:creationId xmlns:a16="http://schemas.microsoft.com/office/drawing/2014/main" id="{5545E5E9-B7F1-A3D8-C88D-972F791F60FC}"/>
                  </a:ext>
                </a:extLst>
              </p:cNvPr>
              <p:cNvSpPr/>
              <p:nvPr/>
            </p:nvSpPr>
            <p:spPr>
              <a:xfrm>
                <a:off x="4006850" y="1081914"/>
                <a:ext cx="247650" cy="2381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2" name="Rectangle 271">
                <a:extLst>
                  <a:ext uri="{FF2B5EF4-FFF2-40B4-BE49-F238E27FC236}">
                    <a16:creationId xmlns:a16="http://schemas.microsoft.com/office/drawing/2014/main" id="{A49A4F01-44E3-D4D1-4304-BDCE2162D612}"/>
                  </a:ext>
                </a:extLst>
              </p:cNvPr>
              <p:cNvSpPr/>
              <p:nvPr/>
            </p:nvSpPr>
            <p:spPr>
              <a:xfrm>
                <a:off x="1288211" y="1081913"/>
                <a:ext cx="247650" cy="2381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75" name="Trapezium 274">
              <a:extLst>
                <a:ext uri="{FF2B5EF4-FFF2-40B4-BE49-F238E27FC236}">
                  <a16:creationId xmlns:a16="http://schemas.microsoft.com/office/drawing/2014/main" id="{EB725B27-B9C8-99EA-0112-870FBD90ECBF}"/>
                </a:ext>
              </a:extLst>
            </p:cNvPr>
            <p:cNvSpPr/>
            <p:nvPr/>
          </p:nvSpPr>
          <p:spPr>
            <a:xfrm rot="10800000">
              <a:off x="1723373" y="2968174"/>
              <a:ext cx="2100623" cy="538283"/>
            </a:xfrm>
            <a:prstGeom prst="trapezoid">
              <a:avLst>
                <a:gd name="adj" fmla="val 29492"/>
              </a:avLst>
            </a:prstGeom>
            <a:solidFill>
              <a:schemeClr val="bg1"/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76" name="Group 275">
              <a:extLst>
                <a:ext uri="{FF2B5EF4-FFF2-40B4-BE49-F238E27FC236}">
                  <a16:creationId xmlns:a16="http://schemas.microsoft.com/office/drawing/2014/main" id="{9428B18A-A3E2-9511-CEA1-B9FACC2938FE}"/>
                </a:ext>
              </a:extLst>
            </p:cNvPr>
            <p:cNvGrpSpPr/>
            <p:nvPr/>
          </p:nvGrpSpPr>
          <p:grpSpPr>
            <a:xfrm>
              <a:off x="1716163" y="2350998"/>
              <a:ext cx="2097012" cy="642681"/>
              <a:chOff x="3750415" y="4099137"/>
              <a:chExt cx="2187902" cy="1148292"/>
            </a:xfrm>
          </p:grpSpPr>
          <p:grpSp>
            <p:nvGrpSpPr>
              <p:cNvPr id="279" name="Group 278">
                <a:extLst>
                  <a:ext uri="{FF2B5EF4-FFF2-40B4-BE49-F238E27FC236}">
                    <a16:creationId xmlns:a16="http://schemas.microsoft.com/office/drawing/2014/main" id="{BB420426-1861-08FB-4603-2EAD9351AE1E}"/>
                  </a:ext>
                </a:extLst>
              </p:cNvPr>
              <p:cNvGrpSpPr/>
              <p:nvPr/>
            </p:nvGrpSpPr>
            <p:grpSpPr>
              <a:xfrm>
                <a:off x="3750415" y="4099137"/>
                <a:ext cx="2175036" cy="1148292"/>
                <a:chOff x="3114448" y="854599"/>
                <a:chExt cx="2175036" cy="1148292"/>
              </a:xfrm>
            </p:grpSpPr>
            <p:sp>
              <p:nvSpPr>
                <p:cNvPr id="281" name="Chevron 280">
                  <a:extLst>
                    <a:ext uri="{FF2B5EF4-FFF2-40B4-BE49-F238E27FC236}">
                      <a16:creationId xmlns:a16="http://schemas.microsoft.com/office/drawing/2014/main" id="{5C1BD23F-3E1C-CB2F-FF96-8E79405CC3AE}"/>
                    </a:ext>
                  </a:extLst>
                </p:cNvPr>
                <p:cNvSpPr/>
                <p:nvPr/>
              </p:nvSpPr>
              <p:spPr>
                <a:xfrm rot="5400000">
                  <a:off x="4638449" y="1351854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2" name="Chevron 281">
                  <a:extLst>
                    <a:ext uri="{FF2B5EF4-FFF2-40B4-BE49-F238E27FC236}">
                      <a16:creationId xmlns:a16="http://schemas.microsoft.com/office/drawing/2014/main" id="{325DBD34-A157-AE74-F6B5-A95BC157A6CA}"/>
                    </a:ext>
                  </a:extLst>
                </p:cNvPr>
                <p:cNvSpPr/>
                <p:nvPr/>
              </p:nvSpPr>
              <p:spPr>
                <a:xfrm rot="5400000">
                  <a:off x="3918327" y="135185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3" name="Chevron 282">
                  <a:extLst>
                    <a:ext uri="{FF2B5EF4-FFF2-40B4-BE49-F238E27FC236}">
                      <a16:creationId xmlns:a16="http://schemas.microsoft.com/office/drawing/2014/main" id="{C108D84E-A1E9-6765-BC13-842003391C87}"/>
                    </a:ext>
                  </a:extLst>
                </p:cNvPr>
                <p:cNvSpPr/>
                <p:nvPr/>
              </p:nvSpPr>
              <p:spPr>
                <a:xfrm rot="5400000">
                  <a:off x="3185282" y="135185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4" name="Chevron 283">
                  <a:extLst>
                    <a:ext uri="{FF2B5EF4-FFF2-40B4-BE49-F238E27FC236}">
                      <a16:creationId xmlns:a16="http://schemas.microsoft.com/office/drawing/2014/main" id="{D45A114B-B828-BD61-59DD-A99D62DB23C6}"/>
                    </a:ext>
                  </a:extLst>
                </p:cNvPr>
                <p:cNvSpPr/>
                <p:nvPr/>
              </p:nvSpPr>
              <p:spPr>
                <a:xfrm rot="5400000">
                  <a:off x="4638446" y="1060878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5" name="Chevron 284">
                  <a:extLst>
                    <a:ext uri="{FF2B5EF4-FFF2-40B4-BE49-F238E27FC236}">
                      <a16:creationId xmlns:a16="http://schemas.microsoft.com/office/drawing/2014/main" id="{D231DC69-E68C-E7E1-5637-D2508537C76F}"/>
                    </a:ext>
                  </a:extLst>
                </p:cNvPr>
                <p:cNvSpPr/>
                <p:nvPr/>
              </p:nvSpPr>
              <p:spPr>
                <a:xfrm rot="5400000">
                  <a:off x="3918324" y="1060879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6" name="Chevron 285">
                  <a:extLst>
                    <a:ext uri="{FF2B5EF4-FFF2-40B4-BE49-F238E27FC236}">
                      <a16:creationId xmlns:a16="http://schemas.microsoft.com/office/drawing/2014/main" id="{88CBDE12-E6A9-FEAA-B799-A2E13E23EE32}"/>
                    </a:ext>
                  </a:extLst>
                </p:cNvPr>
                <p:cNvSpPr/>
                <p:nvPr/>
              </p:nvSpPr>
              <p:spPr>
                <a:xfrm rot="5400000">
                  <a:off x="3185279" y="1060879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" name="Chevron 286">
                  <a:extLst>
                    <a:ext uri="{FF2B5EF4-FFF2-40B4-BE49-F238E27FC236}">
                      <a16:creationId xmlns:a16="http://schemas.microsoft.com/office/drawing/2014/main" id="{7BF19E89-F960-A7E7-9603-1CB0DC2F3487}"/>
                    </a:ext>
                  </a:extLst>
                </p:cNvPr>
                <p:cNvSpPr/>
                <p:nvPr/>
              </p:nvSpPr>
              <p:spPr>
                <a:xfrm rot="5400000">
                  <a:off x="4638442" y="785514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8" name="Chevron 287">
                  <a:extLst>
                    <a:ext uri="{FF2B5EF4-FFF2-40B4-BE49-F238E27FC236}">
                      <a16:creationId xmlns:a16="http://schemas.microsoft.com/office/drawing/2014/main" id="{497A8A5F-B9EB-B86C-6516-CF28A9A26A67}"/>
                    </a:ext>
                  </a:extLst>
                </p:cNvPr>
                <p:cNvSpPr/>
                <p:nvPr/>
              </p:nvSpPr>
              <p:spPr>
                <a:xfrm rot="5400000">
                  <a:off x="3918320" y="78551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9" name="Chevron 288">
                  <a:extLst>
                    <a:ext uri="{FF2B5EF4-FFF2-40B4-BE49-F238E27FC236}">
                      <a16:creationId xmlns:a16="http://schemas.microsoft.com/office/drawing/2014/main" id="{A66A67C9-F3F6-B75B-5B21-D16012D37912}"/>
                    </a:ext>
                  </a:extLst>
                </p:cNvPr>
                <p:cNvSpPr/>
                <p:nvPr/>
              </p:nvSpPr>
              <p:spPr>
                <a:xfrm rot="5400000">
                  <a:off x="3185275" y="78551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90" name="Straight Connector 289">
                  <a:extLst>
                    <a:ext uri="{FF2B5EF4-FFF2-40B4-BE49-F238E27FC236}">
                      <a16:creationId xmlns:a16="http://schemas.microsoft.com/office/drawing/2014/main" id="{BF4C86E2-5E4C-98AF-1622-594C250A31C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289483" y="854599"/>
                  <a:ext cx="0" cy="697928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1" name="Straight Connector 290">
                  <a:extLst>
                    <a:ext uri="{FF2B5EF4-FFF2-40B4-BE49-F238E27FC236}">
                      <a16:creationId xmlns:a16="http://schemas.microsoft.com/office/drawing/2014/main" id="{CBA88FB0-3ED9-65FE-D562-DB594A01D8E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114448" y="854599"/>
                  <a:ext cx="0" cy="697928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80" name="Rectangle 279">
                <a:extLst>
                  <a:ext uri="{FF2B5EF4-FFF2-40B4-BE49-F238E27FC236}">
                    <a16:creationId xmlns:a16="http://schemas.microsoft.com/office/drawing/2014/main" id="{BB6223D6-AC42-597A-FE7B-24FEB87D5EA8}"/>
                  </a:ext>
                </a:extLst>
              </p:cNvPr>
              <p:cNvSpPr/>
              <p:nvPr/>
            </p:nvSpPr>
            <p:spPr>
              <a:xfrm>
                <a:off x="3765032" y="4110895"/>
                <a:ext cx="2173285" cy="1109143"/>
              </a:xfrm>
              <a:prstGeom prst="rect">
                <a:avLst/>
              </a:prstGeom>
              <a:noFill/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77" name="Rectangle 276">
              <a:extLst>
                <a:ext uri="{FF2B5EF4-FFF2-40B4-BE49-F238E27FC236}">
                  <a16:creationId xmlns:a16="http://schemas.microsoft.com/office/drawing/2014/main" id="{EE597069-4BCC-EF69-83C5-C8CD33D5B3B7}"/>
                </a:ext>
              </a:extLst>
            </p:cNvPr>
            <p:cNvSpPr/>
            <p:nvPr/>
          </p:nvSpPr>
          <p:spPr>
            <a:xfrm>
              <a:off x="3854810" y="2855167"/>
              <a:ext cx="215538" cy="2381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8" name="Rectangle 277">
              <a:extLst>
                <a:ext uri="{FF2B5EF4-FFF2-40B4-BE49-F238E27FC236}">
                  <a16:creationId xmlns:a16="http://schemas.microsoft.com/office/drawing/2014/main" id="{0FE03DFA-6A23-387B-5283-59327A7B2448}"/>
                </a:ext>
              </a:extLst>
            </p:cNvPr>
            <p:cNvSpPr/>
            <p:nvPr/>
          </p:nvSpPr>
          <p:spPr>
            <a:xfrm>
              <a:off x="1475983" y="2855166"/>
              <a:ext cx="215538" cy="2381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92" name="Group 291">
              <a:extLst>
                <a:ext uri="{FF2B5EF4-FFF2-40B4-BE49-F238E27FC236}">
                  <a16:creationId xmlns:a16="http://schemas.microsoft.com/office/drawing/2014/main" id="{48245BBA-6F75-BD58-FFEB-1FFBA6F25F2A}"/>
                </a:ext>
              </a:extLst>
            </p:cNvPr>
            <p:cNvGrpSpPr/>
            <p:nvPr/>
          </p:nvGrpSpPr>
          <p:grpSpPr>
            <a:xfrm>
              <a:off x="1867544" y="3506458"/>
              <a:ext cx="1790275" cy="642681"/>
              <a:chOff x="3750415" y="4099137"/>
              <a:chExt cx="2187902" cy="1148292"/>
            </a:xfrm>
          </p:grpSpPr>
          <p:grpSp>
            <p:nvGrpSpPr>
              <p:cNvPr id="293" name="Group 292">
                <a:extLst>
                  <a:ext uri="{FF2B5EF4-FFF2-40B4-BE49-F238E27FC236}">
                    <a16:creationId xmlns:a16="http://schemas.microsoft.com/office/drawing/2014/main" id="{55EF835B-122A-B6F3-85F1-6FD998111601}"/>
                  </a:ext>
                </a:extLst>
              </p:cNvPr>
              <p:cNvGrpSpPr/>
              <p:nvPr/>
            </p:nvGrpSpPr>
            <p:grpSpPr>
              <a:xfrm>
                <a:off x="3750415" y="4099137"/>
                <a:ext cx="2175036" cy="1148292"/>
                <a:chOff x="3114448" y="854599"/>
                <a:chExt cx="2175036" cy="1148292"/>
              </a:xfrm>
            </p:grpSpPr>
            <p:sp>
              <p:nvSpPr>
                <p:cNvPr id="295" name="Chevron 294">
                  <a:extLst>
                    <a:ext uri="{FF2B5EF4-FFF2-40B4-BE49-F238E27FC236}">
                      <a16:creationId xmlns:a16="http://schemas.microsoft.com/office/drawing/2014/main" id="{CD011A43-2939-8B7B-C2BF-95B291688900}"/>
                    </a:ext>
                  </a:extLst>
                </p:cNvPr>
                <p:cNvSpPr/>
                <p:nvPr/>
              </p:nvSpPr>
              <p:spPr>
                <a:xfrm rot="5400000">
                  <a:off x="4638449" y="1351854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6" name="Chevron 295">
                  <a:extLst>
                    <a:ext uri="{FF2B5EF4-FFF2-40B4-BE49-F238E27FC236}">
                      <a16:creationId xmlns:a16="http://schemas.microsoft.com/office/drawing/2014/main" id="{19051D5B-AD13-8F4D-C650-D877778517BA}"/>
                    </a:ext>
                  </a:extLst>
                </p:cNvPr>
                <p:cNvSpPr/>
                <p:nvPr/>
              </p:nvSpPr>
              <p:spPr>
                <a:xfrm rot="5400000">
                  <a:off x="3918327" y="135185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7" name="Chevron 296">
                  <a:extLst>
                    <a:ext uri="{FF2B5EF4-FFF2-40B4-BE49-F238E27FC236}">
                      <a16:creationId xmlns:a16="http://schemas.microsoft.com/office/drawing/2014/main" id="{5F82218D-345A-EB30-46A9-CF902C84A0E7}"/>
                    </a:ext>
                  </a:extLst>
                </p:cNvPr>
                <p:cNvSpPr/>
                <p:nvPr/>
              </p:nvSpPr>
              <p:spPr>
                <a:xfrm rot="5400000">
                  <a:off x="3185282" y="135185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8" name="Chevron 297">
                  <a:extLst>
                    <a:ext uri="{FF2B5EF4-FFF2-40B4-BE49-F238E27FC236}">
                      <a16:creationId xmlns:a16="http://schemas.microsoft.com/office/drawing/2014/main" id="{AB8828AE-DF12-FC81-B5B4-67D9A8CEA606}"/>
                    </a:ext>
                  </a:extLst>
                </p:cNvPr>
                <p:cNvSpPr/>
                <p:nvPr/>
              </p:nvSpPr>
              <p:spPr>
                <a:xfrm rot="5400000">
                  <a:off x="4638446" y="1060878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9" name="Chevron 298">
                  <a:extLst>
                    <a:ext uri="{FF2B5EF4-FFF2-40B4-BE49-F238E27FC236}">
                      <a16:creationId xmlns:a16="http://schemas.microsoft.com/office/drawing/2014/main" id="{90AFE2D1-36B2-B5B5-AF50-062614686D16}"/>
                    </a:ext>
                  </a:extLst>
                </p:cNvPr>
                <p:cNvSpPr/>
                <p:nvPr/>
              </p:nvSpPr>
              <p:spPr>
                <a:xfrm rot="5400000">
                  <a:off x="3918324" y="1060879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0" name="Chevron 299">
                  <a:extLst>
                    <a:ext uri="{FF2B5EF4-FFF2-40B4-BE49-F238E27FC236}">
                      <a16:creationId xmlns:a16="http://schemas.microsoft.com/office/drawing/2014/main" id="{9FE2F716-53F1-5A05-B657-ABE80D441A3C}"/>
                    </a:ext>
                  </a:extLst>
                </p:cNvPr>
                <p:cNvSpPr/>
                <p:nvPr/>
              </p:nvSpPr>
              <p:spPr>
                <a:xfrm rot="5400000">
                  <a:off x="3185279" y="1060879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1" name="Chevron 300">
                  <a:extLst>
                    <a:ext uri="{FF2B5EF4-FFF2-40B4-BE49-F238E27FC236}">
                      <a16:creationId xmlns:a16="http://schemas.microsoft.com/office/drawing/2014/main" id="{5E4EACE5-6FCA-8517-2804-D1B93615190F}"/>
                    </a:ext>
                  </a:extLst>
                </p:cNvPr>
                <p:cNvSpPr/>
                <p:nvPr/>
              </p:nvSpPr>
              <p:spPr>
                <a:xfrm rot="5400000">
                  <a:off x="4638442" y="785514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2" name="Chevron 301">
                  <a:extLst>
                    <a:ext uri="{FF2B5EF4-FFF2-40B4-BE49-F238E27FC236}">
                      <a16:creationId xmlns:a16="http://schemas.microsoft.com/office/drawing/2014/main" id="{EE2120D1-7465-FAA5-7CD3-118F3E58131D}"/>
                    </a:ext>
                  </a:extLst>
                </p:cNvPr>
                <p:cNvSpPr/>
                <p:nvPr/>
              </p:nvSpPr>
              <p:spPr>
                <a:xfrm rot="5400000">
                  <a:off x="3918320" y="78551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3" name="Chevron 302">
                  <a:extLst>
                    <a:ext uri="{FF2B5EF4-FFF2-40B4-BE49-F238E27FC236}">
                      <a16:creationId xmlns:a16="http://schemas.microsoft.com/office/drawing/2014/main" id="{A9786D27-4FD5-34AD-B452-1B2B98023B97}"/>
                    </a:ext>
                  </a:extLst>
                </p:cNvPr>
                <p:cNvSpPr/>
                <p:nvPr/>
              </p:nvSpPr>
              <p:spPr>
                <a:xfrm rot="5400000">
                  <a:off x="3185275" y="78551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04" name="Straight Connector 303">
                  <a:extLst>
                    <a:ext uri="{FF2B5EF4-FFF2-40B4-BE49-F238E27FC236}">
                      <a16:creationId xmlns:a16="http://schemas.microsoft.com/office/drawing/2014/main" id="{2A74443B-4AB3-5CC4-7F8C-3C10B2BBB3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289483" y="854599"/>
                  <a:ext cx="0" cy="697928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5" name="Straight Connector 304">
                  <a:extLst>
                    <a:ext uri="{FF2B5EF4-FFF2-40B4-BE49-F238E27FC236}">
                      <a16:creationId xmlns:a16="http://schemas.microsoft.com/office/drawing/2014/main" id="{D24461BF-AF09-4282-A1E7-1854AE8FE6E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114448" y="854599"/>
                  <a:ext cx="0" cy="697928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94" name="Rectangle 293">
                <a:extLst>
                  <a:ext uri="{FF2B5EF4-FFF2-40B4-BE49-F238E27FC236}">
                    <a16:creationId xmlns:a16="http://schemas.microsoft.com/office/drawing/2014/main" id="{62D541ED-3EDC-FDB3-8E59-D9F8CCEF4216}"/>
                  </a:ext>
                </a:extLst>
              </p:cNvPr>
              <p:cNvSpPr/>
              <p:nvPr/>
            </p:nvSpPr>
            <p:spPr>
              <a:xfrm>
                <a:off x="3765032" y="4110895"/>
                <a:ext cx="2173285" cy="1109143"/>
              </a:xfrm>
              <a:prstGeom prst="rect">
                <a:avLst/>
              </a:prstGeom>
              <a:noFill/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06" name="Group 305">
              <a:extLst>
                <a:ext uri="{FF2B5EF4-FFF2-40B4-BE49-F238E27FC236}">
                  <a16:creationId xmlns:a16="http://schemas.microsoft.com/office/drawing/2014/main" id="{F001D31C-FEA0-74D7-D29E-204D291AC78D}"/>
                </a:ext>
              </a:extLst>
            </p:cNvPr>
            <p:cNvGrpSpPr/>
            <p:nvPr/>
          </p:nvGrpSpPr>
          <p:grpSpPr>
            <a:xfrm>
              <a:off x="1866032" y="4123724"/>
              <a:ext cx="1791568" cy="642681"/>
              <a:chOff x="3750415" y="4099137"/>
              <a:chExt cx="2187902" cy="1148292"/>
            </a:xfrm>
          </p:grpSpPr>
          <p:grpSp>
            <p:nvGrpSpPr>
              <p:cNvPr id="307" name="Group 306">
                <a:extLst>
                  <a:ext uri="{FF2B5EF4-FFF2-40B4-BE49-F238E27FC236}">
                    <a16:creationId xmlns:a16="http://schemas.microsoft.com/office/drawing/2014/main" id="{8BF9DF9B-6000-A5A8-7340-DA97DB0544E3}"/>
                  </a:ext>
                </a:extLst>
              </p:cNvPr>
              <p:cNvGrpSpPr/>
              <p:nvPr/>
            </p:nvGrpSpPr>
            <p:grpSpPr>
              <a:xfrm>
                <a:off x="3750415" y="4099137"/>
                <a:ext cx="2175036" cy="1148292"/>
                <a:chOff x="3114448" y="854599"/>
                <a:chExt cx="2175036" cy="1148292"/>
              </a:xfrm>
            </p:grpSpPr>
            <p:sp>
              <p:nvSpPr>
                <p:cNvPr id="309" name="Chevron 308">
                  <a:extLst>
                    <a:ext uri="{FF2B5EF4-FFF2-40B4-BE49-F238E27FC236}">
                      <a16:creationId xmlns:a16="http://schemas.microsoft.com/office/drawing/2014/main" id="{CB4203F5-75BD-0F4A-CAE1-F57EED36AFC8}"/>
                    </a:ext>
                  </a:extLst>
                </p:cNvPr>
                <p:cNvSpPr/>
                <p:nvPr/>
              </p:nvSpPr>
              <p:spPr>
                <a:xfrm rot="5400000">
                  <a:off x="4638449" y="1351854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0" name="Chevron 309">
                  <a:extLst>
                    <a:ext uri="{FF2B5EF4-FFF2-40B4-BE49-F238E27FC236}">
                      <a16:creationId xmlns:a16="http://schemas.microsoft.com/office/drawing/2014/main" id="{F3DA0743-EA19-B4BA-DD1A-709FA7494987}"/>
                    </a:ext>
                  </a:extLst>
                </p:cNvPr>
                <p:cNvSpPr/>
                <p:nvPr/>
              </p:nvSpPr>
              <p:spPr>
                <a:xfrm rot="5400000">
                  <a:off x="3918327" y="135185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1" name="Chevron 310">
                  <a:extLst>
                    <a:ext uri="{FF2B5EF4-FFF2-40B4-BE49-F238E27FC236}">
                      <a16:creationId xmlns:a16="http://schemas.microsoft.com/office/drawing/2014/main" id="{3AF7DE2F-3A0D-FA59-FF3F-4B568DD0E739}"/>
                    </a:ext>
                  </a:extLst>
                </p:cNvPr>
                <p:cNvSpPr/>
                <p:nvPr/>
              </p:nvSpPr>
              <p:spPr>
                <a:xfrm rot="5400000">
                  <a:off x="3185282" y="135185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2" name="Chevron 311">
                  <a:extLst>
                    <a:ext uri="{FF2B5EF4-FFF2-40B4-BE49-F238E27FC236}">
                      <a16:creationId xmlns:a16="http://schemas.microsoft.com/office/drawing/2014/main" id="{020A2F42-4ABD-7C5D-3435-F517FCE368A0}"/>
                    </a:ext>
                  </a:extLst>
                </p:cNvPr>
                <p:cNvSpPr/>
                <p:nvPr/>
              </p:nvSpPr>
              <p:spPr>
                <a:xfrm rot="5400000">
                  <a:off x="4638446" y="1060878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3" name="Chevron 312">
                  <a:extLst>
                    <a:ext uri="{FF2B5EF4-FFF2-40B4-BE49-F238E27FC236}">
                      <a16:creationId xmlns:a16="http://schemas.microsoft.com/office/drawing/2014/main" id="{A6AFA4BE-46F0-FDCE-D72B-AD4BEB17C1D3}"/>
                    </a:ext>
                  </a:extLst>
                </p:cNvPr>
                <p:cNvSpPr/>
                <p:nvPr/>
              </p:nvSpPr>
              <p:spPr>
                <a:xfrm rot="5400000">
                  <a:off x="3918324" y="1060879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4" name="Chevron 313">
                  <a:extLst>
                    <a:ext uri="{FF2B5EF4-FFF2-40B4-BE49-F238E27FC236}">
                      <a16:creationId xmlns:a16="http://schemas.microsoft.com/office/drawing/2014/main" id="{76818BD7-48FD-1E42-F24C-9DF83AD644FA}"/>
                    </a:ext>
                  </a:extLst>
                </p:cNvPr>
                <p:cNvSpPr/>
                <p:nvPr/>
              </p:nvSpPr>
              <p:spPr>
                <a:xfrm rot="5400000">
                  <a:off x="3185279" y="1060879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5" name="Chevron 314">
                  <a:extLst>
                    <a:ext uri="{FF2B5EF4-FFF2-40B4-BE49-F238E27FC236}">
                      <a16:creationId xmlns:a16="http://schemas.microsoft.com/office/drawing/2014/main" id="{A4102265-A07E-87EB-C818-D5D6AF3CF14E}"/>
                    </a:ext>
                  </a:extLst>
                </p:cNvPr>
                <p:cNvSpPr/>
                <p:nvPr/>
              </p:nvSpPr>
              <p:spPr>
                <a:xfrm rot="5400000">
                  <a:off x="4638442" y="785514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6" name="Chevron 315">
                  <a:extLst>
                    <a:ext uri="{FF2B5EF4-FFF2-40B4-BE49-F238E27FC236}">
                      <a16:creationId xmlns:a16="http://schemas.microsoft.com/office/drawing/2014/main" id="{CB7E0685-C26D-0AC8-25C7-81AB1F85EE8D}"/>
                    </a:ext>
                  </a:extLst>
                </p:cNvPr>
                <p:cNvSpPr/>
                <p:nvPr/>
              </p:nvSpPr>
              <p:spPr>
                <a:xfrm rot="5400000">
                  <a:off x="3918320" y="78551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7" name="Chevron 316">
                  <a:extLst>
                    <a:ext uri="{FF2B5EF4-FFF2-40B4-BE49-F238E27FC236}">
                      <a16:creationId xmlns:a16="http://schemas.microsoft.com/office/drawing/2014/main" id="{04457881-30C5-C37D-45ED-FCDE3DA1540B}"/>
                    </a:ext>
                  </a:extLst>
                </p:cNvPr>
                <p:cNvSpPr/>
                <p:nvPr/>
              </p:nvSpPr>
              <p:spPr>
                <a:xfrm rot="5400000">
                  <a:off x="3185275" y="78551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18" name="Straight Connector 317">
                  <a:extLst>
                    <a:ext uri="{FF2B5EF4-FFF2-40B4-BE49-F238E27FC236}">
                      <a16:creationId xmlns:a16="http://schemas.microsoft.com/office/drawing/2014/main" id="{12ED0A34-2DD0-E813-54AB-8DC57B3E5E8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289483" y="854599"/>
                  <a:ext cx="0" cy="697928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9" name="Straight Connector 318">
                  <a:extLst>
                    <a:ext uri="{FF2B5EF4-FFF2-40B4-BE49-F238E27FC236}">
                      <a16:creationId xmlns:a16="http://schemas.microsoft.com/office/drawing/2014/main" id="{9CAC4F65-B41A-56AB-4BAD-01E2353425C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114448" y="854599"/>
                  <a:ext cx="0" cy="697928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08" name="Rectangle 307">
                <a:extLst>
                  <a:ext uri="{FF2B5EF4-FFF2-40B4-BE49-F238E27FC236}">
                    <a16:creationId xmlns:a16="http://schemas.microsoft.com/office/drawing/2014/main" id="{73C40B24-6DB8-673F-C67B-8BEC3E2EE059}"/>
                  </a:ext>
                </a:extLst>
              </p:cNvPr>
              <p:cNvSpPr/>
              <p:nvPr/>
            </p:nvSpPr>
            <p:spPr>
              <a:xfrm>
                <a:off x="3765032" y="4110895"/>
                <a:ext cx="2173285" cy="1109143"/>
              </a:xfrm>
              <a:prstGeom prst="rect">
                <a:avLst/>
              </a:prstGeom>
              <a:noFill/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20" name="Group 319">
              <a:extLst>
                <a:ext uri="{FF2B5EF4-FFF2-40B4-BE49-F238E27FC236}">
                  <a16:creationId xmlns:a16="http://schemas.microsoft.com/office/drawing/2014/main" id="{0D83B7D5-1F92-E33A-2F65-5A34AAE7AC5E}"/>
                </a:ext>
              </a:extLst>
            </p:cNvPr>
            <p:cNvGrpSpPr/>
            <p:nvPr/>
          </p:nvGrpSpPr>
          <p:grpSpPr>
            <a:xfrm>
              <a:off x="1867412" y="4741004"/>
              <a:ext cx="1790275" cy="642681"/>
              <a:chOff x="3750415" y="4099137"/>
              <a:chExt cx="2187902" cy="1148292"/>
            </a:xfrm>
          </p:grpSpPr>
          <p:grpSp>
            <p:nvGrpSpPr>
              <p:cNvPr id="321" name="Group 320">
                <a:extLst>
                  <a:ext uri="{FF2B5EF4-FFF2-40B4-BE49-F238E27FC236}">
                    <a16:creationId xmlns:a16="http://schemas.microsoft.com/office/drawing/2014/main" id="{856970A9-C799-3978-5E8F-6CC7C8BF52CA}"/>
                  </a:ext>
                </a:extLst>
              </p:cNvPr>
              <p:cNvGrpSpPr/>
              <p:nvPr/>
            </p:nvGrpSpPr>
            <p:grpSpPr>
              <a:xfrm>
                <a:off x="3750415" y="4099137"/>
                <a:ext cx="2175036" cy="1148292"/>
                <a:chOff x="3114448" y="854599"/>
                <a:chExt cx="2175036" cy="1148292"/>
              </a:xfrm>
            </p:grpSpPr>
            <p:sp>
              <p:nvSpPr>
                <p:cNvPr id="323" name="Chevron 322">
                  <a:extLst>
                    <a:ext uri="{FF2B5EF4-FFF2-40B4-BE49-F238E27FC236}">
                      <a16:creationId xmlns:a16="http://schemas.microsoft.com/office/drawing/2014/main" id="{292D60DC-FB5A-9E17-1191-95CC150DBCA8}"/>
                    </a:ext>
                  </a:extLst>
                </p:cNvPr>
                <p:cNvSpPr/>
                <p:nvPr/>
              </p:nvSpPr>
              <p:spPr>
                <a:xfrm rot="5400000">
                  <a:off x="4638449" y="1351854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4" name="Chevron 323">
                  <a:extLst>
                    <a:ext uri="{FF2B5EF4-FFF2-40B4-BE49-F238E27FC236}">
                      <a16:creationId xmlns:a16="http://schemas.microsoft.com/office/drawing/2014/main" id="{B1D8C86C-6007-7DC6-2A70-77C02E8F7C70}"/>
                    </a:ext>
                  </a:extLst>
                </p:cNvPr>
                <p:cNvSpPr/>
                <p:nvPr/>
              </p:nvSpPr>
              <p:spPr>
                <a:xfrm rot="5400000">
                  <a:off x="3918327" y="135185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5" name="Chevron 324">
                  <a:extLst>
                    <a:ext uri="{FF2B5EF4-FFF2-40B4-BE49-F238E27FC236}">
                      <a16:creationId xmlns:a16="http://schemas.microsoft.com/office/drawing/2014/main" id="{8C03D298-A3E9-4225-A348-2B85E7E570A7}"/>
                    </a:ext>
                  </a:extLst>
                </p:cNvPr>
                <p:cNvSpPr/>
                <p:nvPr/>
              </p:nvSpPr>
              <p:spPr>
                <a:xfrm rot="5400000">
                  <a:off x="3185282" y="135185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6" name="Chevron 325">
                  <a:extLst>
                    <a:ext uri="{FF2B5EF4-FFF2-40B4-BE49-F238E27FC236}">
                      <a16:creationId xmlns:a16="http://schemas.microsoft.com/office/drawing/2014/main" id="{C07929EE-11AE-3D6E-1CCA-2CD04DCF032C}"/>
                    </a:ext>
                  </a:extLst>
                </p:cNvPr>
                <p:cNvSpPr/>
                <p:nvPr/>
              </p:nvSpPr>
              <p:spPr>
                <a:xfrm rot="5400000">
                  <a:off x="4638446" y="1060878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7" name="Chevron 326">
                  <a:extLst>
                    <a:ext uri="{FF2B5EF4-FFF2-40B4-BE49-F238E27FC236}">
                      <a16:creationId xmlns:a16="http://schemas.microsoft.com/office/drawing/2014/main" id="{0ED7B952-133E-3B7D-0073-A17E9BDA53AC}"/>
                    </a:ext>
                  </a:extLst>
                </p:cNvPr>
                <p:cNvSpPr/>
                <p:nvPr/>
              </p:nvSpPr>
              <p:spPr>
                <a:xfrm rot="5400000">
                  <a:off x="3918324" y="1060879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8" name="Chevron 327">
                  <a:extLst>
                    <a:ext uri="{FF2B5EF4-FFF2-40B4-BE49-F238E27FC236}">
                      <a16:creationId xmlns:a16="http://schemas.microsoft.com/office/drawing/2014/main" id="{0B74D436-4363-CCAC-C706-17C212479714}"/>
                    </a:ext>
                  </a:extLst>
                </p:cNvPr>
                <p:cNvSpPr/>
                <p:nvPr/>
              </p:nvSpPr>
              <p:spPr>
                <a:xfrm rot="5400000">
                  <a:off x="3185279" y="1060879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9" name="Chevron 328">
                  <a:extLst>
                    <a:ext uri="{FF2B5EF4-FFF2-40B4-BE49-F238E27FC236}">
                      <a16:creationId xmlns:a16="http://schemas.microsoft.com/office/drawing/2014/main" id="{43EBA7F0-7668-5C10-91E6-C18E5894C6A1}"/>
                    </a:ext>
                  </a:extLst>
                </p:cNvPr>
                <p:cNvSpPr/>
                <p:nvPr/>
              </p:nvSpPr>
              <p:spPr>
                <a:xfrm rot="5400000">
                  <a:off x="4638442" y="785514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0" name="Chevron 329">
                  <a:extLst>
                    <a:ext uri="{FF2B5EF4-FFF2-40B4-BE49-F238E27FC236}">
                      <a16:creationId xmlns:a16="http://schemas.microsoft.com/office/drawing/2014/main" id="{28722F68-6536-8DAD-34C4-2F33C1F1F423}"/>
                    </a:ext>
                  </a:extLst>
                </p:cNvPr>
                <p:cNvSpPr/>
                <p:nvPr/>
              </p:nvSpPr>
              <p:spPr>
                <a:xfrm rot="5400000">
                  <a:off x="3918320" y="78551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1" name="Chevron 330">
                  <a:extLst>
                    <a:ext uri="{FF2B5EF4-FFF2-40B4-BE49-F238E27FC236}">
                      <a16:creationId xmlns:a16="http://schemas.microsoft.com/office/drawing/2014/main" id="{0A64A518-2832-70A8-5BF7-86106D5FF07D}"/>
                    </a:ext>
                  </a:extLst>
                </p:cNvPr>
                <p:cNvSpPr/>
                <p:nvPr/>
              </p:nvSpPr>
              <p:spPr>
                <a:xfrm rot="5400000">
                  <a:off x="3185275" y="78551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32" name="Straight Connector 331">
                  <a:extLst>
                    <a:ext uri="{FF2B5EF4-FFF2-40B4-BE49-F238E27FC236}">
                      <a16:creationId xmlns:a16="http://schemas.microsoft.com/office/drawing/2014/main" id="{A3F85D3F-0A82-ED99-620B-2710E795818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289483" y="854599"/>
                  <a:ext cx="0" cy="697928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3" name="Straight Connector 332">
                  <a:extLst>
                    <a:ext uri="{FF2B5EF4-FFF2-40B4-BE49-F238E27FC236}">
                      <a16:creationId xmlns:a16="http://schemas.microsoft.com/office/drawing/2014/main" id="{C01EC74A-A0A1-CBD9-6C96-7CC88754158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114448" y="854599"/>
                  <a:ext cx="0" cy="697928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22" name="Rectangle 321">
                <a:extLst>
                  <a:ext uri="{FF2B5EF4-FFF2-40B4-BE49-F238E27FC236}">
                    <a16:creationId xmlns:a16="http://schemas.microsoft.com/office/drawing/2014/main" id="{BD63A58E-D646-F2A1-3AC9-98AB03916622}"/>
                  </a:ext>
                </a:extLst>
              </p:cNvPr>
              <p:cNvSpPr/>
              <p:nvPr/>
            </p:nvSpPr>
            <p:spPr>
              <a:xfrm>
                <a:off x="3765032" y="4110895"/>
                <a:ext cx="2173285" cy="1109143"/>
              </a:xfrm>
              <a:prstGeom prst="rect">
                <a:avLst/>
              </a:prstGeom>
              <a:noFill/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27" name="Group 426">
            <a:extLst>
              <a:ext uri="{FF2B5EF4-FFF2-40B4-BE49-F238E27FC236}">
                <a16:creationId xmlns:a16="http://schemas.microsoft.com/office/drawing/2014/main" id="{CDAF3C41-6629-D2A0-0061-C3FA853F79A1}"/>
              </a:ext>
            </a:extLst>
          </p:cNvPr>
          <p:cNvGrpSpPr/>
          <p:nvPr/>
        </p:nvGrpSpPr>
        <p:grpSpPr>
          <a:xfrm rot="10800000">
            <a:off x="3180439" y="9210872"/>
            <a:ext cx="2966289" cy="2943329"/>
            <a:chOff x="3959359" y="502127"/>
            <a:chExt cx="2966289" cy="2943329"/>
          </a:xfrm>
        </p:grpSpPr>
        <p:grpSp>
          <p:nvGrpSpPr>
            <p:cNvPr id="336" name="Group 335">
              <a:extLst>
                <a:ext uri="{FF2B5EF4-FFF2-40B4-BE49-F238E27FC236}">
                  <a16:creationId xmlns:a16="http://schemas.microsoft.com/office/drawing/2014/main" id="{314F98FD-D6D9-CCBF-EBD4-427AA32521A5}"/>
                </a:ext>
              </a:extLst>
            </p:cNvPr>
            <p:cNvGrpSpPr/>
            <p:nvPr/>
          </p:nvGrpSpPr>
          <p:grpSpPr>
            <a:xfrm>
              <a:off x="4388823" y="1314425"/>
              <a:ext cx="2095499" cy="451606"/>
              <a:chOff x="3750415" y="4099137"/>
              <a:chExt cx="2187902" cy="1148292"/>
            </a:xfrm>
          </p:grpSpPr>
          <p:grpSp>
            <p:nvGrpSpPr>
              <p:cNvPr id="414" name="Group 413">
                <a:extLst>
                  <a:ext uri="{FF2B5EF4-FFF2-40B4-BE49-F238E27FC236}">
                    <a16:creationId xmlns:a16="http://schemas.microsoft.com/office/drawing/2014/main" id="{9480542F-CEBD-74B9-33AE-0836D7D05510}"/>
                  </a:ext>
                </a:extLst>
              </p:cNvPr>
              <p:cNvGrpSpPr/>
              <p:nvPr/>
            </p:nvGrpSpPr>
            <p:grpSpPr>
              <a:xfrm>
                <a:off x="3750415" y="4099137"/>
                <a:ext cx="2175036" cy="1148292"/>
                <a:chOff x="3114448" y="854599"/>
                <a:chExt cx="2175036" cy="1148292"/>
              </a:xfrm>
            </p:grpSpPr>
            <p:sp>
              <p:nvSpPr>
                <p:cNvPr id="416" name="Chevron 415">
                  <a:extLst>
                    <a:ext uri="{FF2B5EF4-FFF2-40B4-BE49-F238E27FC236}">
                      <a16:creationId xmlns:a16="http://schemas.microsoft.com/office/drawing/2014/main" id="{C531CE53-07BA-BEFE-A1E6-82D86A12804E}"/>
                    </a:ext>
                  </a:extLst>
                </p:cNvPr>
                <p:cNvSpPr/>
                <p:nvPr/>
              </p:nvSpPr>
              <p:spPr>
                <a:xfrm rot="5400000">
                  <a:off x="4638449" y="1351854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17" name="Chevron 416">
                  <a:extLst>
                    <a:ext uri="{FF2B5EF4-FFF2-40B4-BE49-F238E27FC236}">
                      <a16:creationId xmlns:a16="http://schemas.microsoft.com/office/drawing/2014/main" id="{35A50878-79BF-6011-AAE9-C03EAB24C954}"/>
                    </a:ext>
                  </a:extLst>
                </p:cNvPr>
                <p:cNvSpPr/>
                <p:nvPr/>
              </p:nvSpPr>
              <p:spPr>
                <a:xfrm rot="5400000">
                  <a:off x="3918327" y="135185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18" name="Chevron 417">
                  <a:extLst>
                    <a:ext uri="{FF2B5EF4-FFF2-40B4-BE49-F238E27FC236}">
                      <a16:creationId xmlns:a16="http://schemas.microsoft.com/office/drawing/2014/main" id="{DE779F28-D702-7B86-29CA-703C1FCF4E93}"/>
                    </a:ext>
                  </a:extLst>
                </p:cNvPr>
                <p:cNvSpPr/>
                <p:nvPr/>
              </p:nvSpPr>
              <p:spPr>
                <a:xfrm rot="5400000">
                  <a:off x="3185282" y="135185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19" name="Chevron 418">
                  <a:extLst>
                    <a:ext uri="{FF2B5EF4-FFF2-40B4-BE49-F238E27FC236}">
                      <a16:creationId xmlns:a16="http://schemas.microsoft.com/office/drawing/2014/main" id="{EE9BDD32-E36D-D2FD-E8A2-C4F6C0646025}"/>
                    </a:ext>
                  </a:extLst>
                </p:cNvPr>
                <p:cNvSpPr/>
                <p:nvPr/>
              </p:nvSpPr>
              <p:spPr>
                <a:xfrm rot="5400000">
                  <a:off x="4638446" y="1060878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20" name="Chevron 419">
                  <a:extLst>
                    <a:ext uri="{FF2B5EF4-FFF2-40B4-BE49-F238E27FC236}">
                      <a16:creationId xmlns:a16="http://schemas.microsoft.com/office/drawing/2014/main" id="{945014FE-D7F1-F777-A993-8DF961608318}"/>
                    </a:ext>
                  </a:extLst>
                </p:cNvPr>
                <p:cNvSpPr/>
                <p:nvPr/>
              </p:nvSpPr>
              <p:spPr>
                <a:xfrm rot="5400000">
                  <a:off x="3918324" y="1060879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21" name="Chevron 420">
                  <a:extLst>
                    <a:ext uri="{FF2B5EF4-FFF2-40B4-BE49-F238E27FC236}">
                      <a16:creationId xmlns:a16="http://schemas.microsoft.com/office/drawing/2014/main" id="{621A3090-3586-E0F8-C26F-EF2B92C99C39}"/>
                    </a:ext>
                  </a:extLst>
                </p:cNvPr>
                <p:cNvSpPr/>
                <p:nvPr/>
              </p:nvSpPr>
              <p:spPr>
                <a:xfrm rot="5400000">
                  <a:off x="3185279" y="1060879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22" name="Chevron 421">
                  <a:extLst>
                    <a:ext uri="{FF2B5EF4-FFF2-40B4-BE49-F238E27FC236}">
                      <a16:creationId xmlns:a16="http://schemas.microsoft.com/office/drawing/2014/main" id="{42C36579-D161-90A9-B7BE-2C6C9062F9F1}"/>
                    </a:ext>
                  </a:extLst>
                </p:cNvPr>
                <p:cNvSpPr/>
                <p:nvPr/>
              </p:nvSpPr>
              <p:spPr>
                <a:xfrm rot="5400000">
                  <a:off x="4638442" y="785514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23" name="Chevron 422">
                  <a:extLst>
                    <a:ext uri="{FF2B5EF4-FFF2-40B4-BE49-F238E27FC236}">
                      <a16:creationId xmlns:a16="http://schemas.microsoft.com/office/drawing/2014/main" id="{1C7F06A5-D756-D626-A9EF-866832A44B98}"/>
                    </a:ext>
                  </a:extLst>
                </p:cNvPr>
                <p:cNvSpPr/>
                <p:nvPr/>
              </p:nvSpPr>
              <p:spPr>
                <a:xfrm rot="5400000">
                  <a:off x="3918320" y="78551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24" name="Chevron 423">
                  <a:extLst>
                    <a:ext uri="{FF2B5EF4-FFF2-40B4-BE49-F238E27FC236}">
                      <a16:creationId xmlns:a16="http://schemas.microsoft.com/office/drawing/2014/main" id="{8E8DEBE7-C076-BFF5-DF21-A8AAF729B97E}"/>
                    </a:ext>
                  </a:extLst>
                </p:cNvPr>
                <p:cNvSpPr/>
                <p:nvPr/>
              </p:nvSpPr>
              <p:spPr>
                <a:xfrm rot="5400000">
                  <a:off x="3185275" y="78551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25" name="Straight Connector 424">
                  <a:extLst>
                    <a:ext uri="{FF2B5EF4-FFF2-40B4-BE49-F238E27FC236}">
                      <a16:creationId xmlns:a16="http://schemas.microsoft.com/office/drawing/2014/main" id="{55672088-3257-8200-89B8-59F82B228B6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289483" y="854599"/>
                  <a:ext cx="0" cy="697928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6" name="Straight Connector 425">
                  <a:extLst>
                    <a:ext uri="{FF2B5EF4-FFF2-40B4-BE49-F238E27FC236}">
                      <a16:creationId xmlns:a16="http://schemas.microsoft.com/office/drawing/2014/main" id="{4C536439-B0E0-EC2B-F6DB-5EC6E61BE48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114448" y="854599"/>
                  <a:ext cx="0" cy="697928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15" name="Rectangle 414">
                <a:extLst>
                  <a:ext uri="{FF2B5EF4-FFF2-40B4-BE49-F238E27FC236}">
                    <a16:creationId xmlns:a16="http://schemas.microsoft.com/office/drawing/2014/main" id="{963512F1-05B4-7F15-441F-CB33B4819DA5}"/>
                  </a:ext>
                </a:extLst>
              </p:cNvPr>
              <p:cNvSpPr/>
              <p:nvPr/>
            </p:nvSpPr>
            <p:spPr>
              <a:xfrm>
                <a:off x="3765032" y="4110895"/>
                <a:ext cx="2173285" cy="1109143"/>
              </a:xfrm>
              <a:prstGeom prst="rect">
                <a:avLst/>
              </a:prstGeom>
              <a:noFill/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37" name="Group 336">
              <a:extLst>
                <a:ext uri="{FF2B5EF4-FFF2-40B4-BE49-F238E27FC236}">
                  <a16:creationId xmlns:a16="http://schemas.microsoft.com/office/drawing/2014/main" id="{C39A4E72-C446-6846-F111-76C8C5EB3A80}"/>
                </a:ext>
              </a:extLst>
            </p:cNvPr>
            <p:cNvGrpSpPr/>
            <p:nvPr/>
          </p:nvGrpSpPr>
          <p:grpSpPr>
            <a:xfrm>
              <a:off x="3959359" y="502127"/>
              <a:ext cx="2966289" cy="816183"/>
              <a:chOff x="1288211" y="577749"/>
              <a:chExt cx="2966289" cy="1161511"/>
            </a:xfrm>
          </p:grpSpPr>
          <p:sp>
            <p:nvSpPr>
              <p:cNvPr id="397" name="Trapezium 396">
                <a:extLst>
                  <a:ext uri="{FF2B5EF4-FFF2-40B4-BE49-F238E27FC236}">
                    <a16:creationId xmlns:a16="http://schemas.microsoft.com/office/drawing/2014/main" id="{6EF7CB4C-FE69-9E29-9ABF-5FAB6BB5E618}"/>
                  </a:ext>
                </a:extLst>
              </p:cNvPr>
              <p:cNvSpPr/>
              <p:nvPr/>
            </p:nvSpPr>
            <p:spPr>
              <a:xfrm rot="10800000">
                <a:off x="1565162" y="1200977"/>
                <a:ext cx="2413580" cy="538283"/>
              </a:xfrm>
              <a:prstGeom prst="trapezoid">
                <a:avLst>
                  <a:gd name="adj" fmla="val 29492"/>
                </a:avLst>
              </a:prstGeom>
              <a:solidFill>
                <a:schemeClr val="bg1"/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398" name="Group 397">
                <a:extLst>
                  <a:ext uri="{FF2B5EF4-FFF2-40B4-BE49-F238E27FC236}">
                    <a16:creationId xmlns:a16="http://schemas.microsoft.com/office/drawing/2014/main" id="{55C407D4-1CEE-4862-562F-F80583DF6443}"/>
                  </a:ext>
                </a:extLst>
              </p:cNvPr>
              <p:cNvGrpSpPr/>
              <p:nvPr/>
            </p:nvGrpSpPr>
            <p:grpSpPr>
              <a:xfrm>
                <a:off x="1556877" y="577749"/>
                <a:ext cx="2413580" cy="642681"/>
                <a:chOff x="3750415" y="4099137"/>
                <a:chExt cx="2187902" cy="1148292"/>
              </a:xfrm>
            </p:grpSpPr>
            <p:grpSp>
              <p:nvGrpSpPr>
                <p:cNvPr id="401" name="Group 400">
                  <a:extLst>
                    <a:ext uri="{FF2B5EF4-FFF2-40B4-BE49-F238E27FC236}">
                      <a16:creationId xmlns:a16="http://schemas.microsoft.com/office/drawing/2014/main" id="{447DDD26-CAD0-7278-8EDB-3F67A55B5CC4}"/>
                    </a:ext>
                  </a:extLst>
                </p:cNvPr>
                <p:cNvGrpSpPr/>
                <p:nvPr/>
              </p:nvGrpSpPr>
              <p:grpSpPr>
                <a:xfrm>
                  <a:off x="3750415" y="4099137"/>
                  <a:ext cx="2175036" cy="1148292"/>
                  <a:chOff x="3114448" y="854599"/>
                  <a:chExt cx="2175036" cy="1148292"/>
                </a:xfrm>
              </p:grpSpPr>
              <p:sp>
                <p:nvSpPr>
                  <p:cNvPr id="403" name="Chevron 402">
                    <a:extLst>
                      <a:ext uri="{FF2B5EF4-FFF2-40B4-BE49-F238E27FC236}">
                        <a16:creationId xmlns:a16="http://schemas.microsoft.com/office/drawing/2014/main" id="{C673BB85-9D14-27CB-64F1-BD728561ECDE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638449" y="1351854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04" name="Chevron 403">
                    <a:extLst>
                      <a:ext uri="{FF2B5EF4-FFF2-40B4-BE49-F238E27FC236}">
                        <a16:creationId xmlns:a16="http://schemas.microsoft.com/office/drawing/2014/main" id="{3F6ED437-E66B-3FE9-8446-AB6AE5E58AA2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918327" y="1351855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05" name="Chevron 404">
                    <a:extLst>
                      <a:ext uri="{FF2B5EF4-FFF2-40B4-BE49-F238E27FC236}">
                        <a16:creationId xmlns:a16="http://schemas.microsoft.com/office/drawing/2014/main" id="{763E13B1-7815-70A2-A275-AA92DD0445B1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185282" y="1351855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06" name="Chevron 405">
                    <a:extLst>
                      <a:ext uri="{FF2B5EF4-FFF2-40B4-BE49-F238E27FC236}">
                        <a16:creationId xmlns:a16="http://schemas.microsoft.com/office/drawing/2014/main" id="{15D5FFF9-219A-B5AC-E797-536F8BED429F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638446" y="1060878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07" name="Chevron 406">
                    <a:extLst>
                      <a:ext uri="{FF2B5EF4-FFF2-40B4-BE49-F238E27FC236}">
                        <a16:creationId xmlns:a16="http://schemas.microsoft.com/office/drawing/2014/main" id="{3FDDDC91-E1BC-2099-4167-494457C8F19F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918324" y="1060879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08" name="Chevron 407">
                    <a:extLst>
                      <a:ext uri="{FF2B5EF4-FFF2-40B4-BE49-F238E27FC236}">
                        <a16:creationId xmlns:a16="http://schemas.microsoft.com/office/drawing/2014/main" id="{4538B359-31FD-FF84-0185-3C4F7959A2CA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185279" y="1060879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09" name="Chevron 408">
                    <a:extLst>
                      <a:ext uri="{FF2B5EF4-FFF2-40B4-BE49-F238E27FC236}">
                        <a16:creationId xmlns:a16="http://schemas.microsoft.com/office/drawing/2014/main" id="{46BB94E4-9E2E-9DC2-4A5F-CB2D10BE1E4B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638442" y="785514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10" name="Chevron 409">
                    <a:extLst>
                      <a:ext uri="{FF2B5EF4-FFF2-40B4-BE49-F238E27FC236}">
                        <a16:creationId xmlns:a16="http://schemas.microsoft.com/office/drawing/2014/main" id="{96DE1984-E001-46E5-EAF6-04F87CFE3BD8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918320" y="785515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11" name="Chevron 410">
                    <a:extLst>
                      <a:ext uri="{FF2B5EF4-FFF2-40B4-BE49-F238E27FC236}">
                        <a16:creationId xmlns:a16="http://schemas.microsoft.com/office/drawing/2014/main" id="{B43EDD50-5B01-03F6-8550-B89FC551EEF4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185275" y="785515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cxnSp>
                <p:nvCxnSpPr>
                  <p:cNvPr id="412" name="Straight Connector 411">
                    <a:extLst>
                      <a:ext uri="{FF2B5EF4-FFF2-40B4-BE49-F238E27FC236}">
                        <a16:creationId xmlns:a16="http://schemas.microsoft.com/office/drawing/2014/main" id="{7F672300-FC23-E781-DF35-AD00CE8E21A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289483" y="854599"/>
                    <a:ext cx="0" cy="697928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13" name="Straight Connector 412">
                    <a:extLst>
                      <a:ext uri="{FF2B5EF4-FFF2-40B4-BE49-F238E27FC236}">
                        <a16:creationId xmlns:a16="http://schemas.microsoft.com/office/drawing/2014/main" id="{0F5D2901-28AC-7631-46C8-3B219D77737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114448" y="854599"/>
                    <a:ext cx="0" cy="697928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402" name="Rectangle 401">
                  <a:extLst>
                    <a:ext uri="{FF2B5EF4-FFF2-40B4-BE49-F238E27FC236}">
                      <a16:creationId xmlns:a16="http://schemas.microsoft.com/office/drawing/2014/main" id="{742361E2-FD3B-779E-103F-19F2DF7A4475}"/>
                    </a:ext>
                  </a:extLst>
                </p:cNvPr>
                <p:cNvSpPr/>
                <p:nvPr/>
              </p:nvSpPr>
              <p:spPr>
                <a:xfrm>
                  <a:off x="3765032" y="4110895"/>
                  <a:ext cx="2173285" cy="1109143"/>
                </a:xfrm>
                <a:prstGeom prst="rect">
                  <a:avLst/>
                </a:prstGeom>
                <a:noFill/>
                <a:ln w="635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99" name="Rectangle 398">
                <a:extLst>
                  <a:ext uri="{FF2B5EF4-FFF2-40B4-BE49-F238E27FC236}">
                    <a16:creationId xmlns:a16="http://schemas.microsoft.com/office/drawing/2014/main" id="{816D4573-5319-FD36-70F2-91904F99D42C}"/>
                  </a:ext>
                </a:extLst>
              </p:cNvPr>
              <p:cNvSpPr/>
              <p:nvPr/>
            </p:nvSpPr>
            <p:spPr>
              <a:xfrm>
                <a:off x="4006850" y="1081914"/>
                <a:ext cx="247650" cy="2381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0" name="Rectangle 399">
                <a:extLst>
                  <a:ext uri="{FF2B5EF4-FFF2-40B4-BE49-F238E27FC236}">
                    <a16:creationId xmlns:a16="http://schemas.microsoft.com/office/drawing/2014/main" id="{00AB5D70-DDB5-7850-6BAE-EDC38751F6A6}"/>
                  </a:ext>
                </a:extLst>
              </p:cNvPr>
              <p:cNvSpPr/>
              <p:nvPr/>
            </p:nvSpPr>
            <p:spPr>
              <a:xfrm>
                <a:off x="1288211" y="1081913"/>
                <a:ext cx="247650" cy="2381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38" name="Trapezium 337">
              <a:extLst>
                <a:ext uri="{FF2B5EF4-FFF2-40B4-BE49-F238E27FC236}">
                  <a16:creationId xmlns:a16="http://schemas.microsoft.com/office/drawing/2014/main" id="{22A4435A-DF74-1046-983D-0A47F904F1E8}"/>
                </a:ext>
              </a:extLst>
            </p:cNvPr>
            <p:cNvSpPr/>
            <p:nvPr/>
          </p:nvSpPr>
          <p:spPr>
            <a:xfrm rot="10800000">
              <a:off x="4394521" y="2181856"/>
              <a:ext cx="2100623" cy="378246"/>
            </a:xfrm>
            <a:prstGeom prst="trapezoid">
              <a:avLst>
                <a:gd name="adj" fmla="val 29492"/>
              </a:avLst>
            </a:prstGeom>
            <a:solidFill>
              <a:schemeClr val="bg1"/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39" name="Group 338">
              <a:extLst>
                <a:ext uri="{FF2B5EF4-FFF2-40B4-BE49-F238E27FC236}">
                  <a16:creationId xmlns:a16="http://schemas.microsoft.com/office/drawing/2014/main" id="{C08CFFD1-B823-40EB-4C43-1512CCE5830A}"/>
                </a:ext>
              </a:extLst>
            </p:cNvPr>
            <p:cNvGrpSpPr/>
            <p:nvPr/>
          </p:nvGrpSpPr>
          <p:grpSpPr>
            <a:xfrm>
              <a:off x="4387311" y="1748172"/>
              <a:ext cx="2097012" cy="451606"/>
              <a:chOff x="3750415" y="4099137"/>
              <a:chExt cx="2187902" cy="1148292"/>
            </a:xfrm>
          </p:grpSpPr>
          <p:grpSp>
            <p:nvGrpSpPr>
              <p:cNvPr id="384" name="Group 383">
                <a:extLst>
                  <a:ext uri="{FF2B5EF4-FFF2-40B4-BE49-F238E27FC236}">
                    <a16:creationId xmlns:a16="http://schemas.microsoft.com/office/drawing/2014/main" id="{07361E66-18B5-35C2-6071-B18101AAB90C}"/>
                  </a:ext>
                </a:extLst>
              </p:cNvPr>
              <p:cNvGrpSpPr/>
              <p:nvPr/>
            </p:nvGrpSpPr>
            <p:grpSpPr>
              <a:xfrm>
                <a:off x="3750415" y="4099137"/>
                <a:ext cx="2175036" cy="1148292"/>
                <a:chOff x="3114448" y="854599"/>
                <a:chExt cx="2175036" cy="1148292"/>
              </a:xfrm>
            </p:grpSpPr>
            <p:sp>
              <p:nvSpPr>
                <p:cNvPr id="386" name="Chevron 385">
                  <a:extLst>
                    <a:ext uri="{FF2B5EF4-FFF2-40B4-BE49-F238E27FC236}">
                      <a16:creationId xmlns:a16="http://schemas.microsoft.com/office/drawing/2014/main" id="{00FB9CD3-5392-202A-5F0A-C285657C65A2}"/>
                    </a:ext>
                  </a:extLst>
                </p:cNvPr>
                <p:cNvSpPr/>
                <p:nvPr/>
              </p:nvSpPr>
              <p:spPr>
                <a:xfrm rot="5400000">
                  <a:off x="4638449" y="1351854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7" name="Chevron 386">
                  <a:extLst>
                    <a:ext uri="{FF2B5EF4-FFF2-40B4-BE49-F238E27FC236}">
                      <a16:creationId xmlns:a16="http://schemas.microsoft.com/office/drawing/2014/main" id="{9F6573A8-A6BF-DF38-A176-646CF10D4007}"/>
                    </a:ext>
                  </a:extLst>
                </p:cNvPr>
                <p:cNvSpPr/>
                <p:nvPr/>
              </p:nvSpPr>
              <p:spPr>
                <a:xfrm rot="5400000">
                  <a:off x="3918327" y="135185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8" name="Chevron 387">
                  <a:extLst>
                    <a:ext uri="{FF2B5EF4-FFF2-40B4-BE49-F238E27FC236}">
                      <a16:creationId xmlns:a16="http://schemas.microsoft.com/office/drawing/2014/main" id="{4454A47B-33C8-C915-DB76-B6A5FF71B446}"/>
                    </a:ext>
                  </a:extLst>
                </p:cNvPr>
                <p:cNvSpPr/>
                <p:nvPr/>
              </p:nvSpPr>
              <p:spPr>
                <a:xfrm rot="5400000">
                  <a:off x="3185282" y="135185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9" name="Chevron 388">
                  <a:extLst>
                    <a:ext uri="{FF2B5EF4-FFF2-40B4-BE49-F238E27FC236}">
                      <a16:creationId xmlns:a16="http://schemas.microsoft.com/office/drawing/2014/main" id="{6A58BC01-D5F3-99B6-1E90-838632FA8338}"/>
                    </a:ext>
                  </a:extLst>
                </p:cNvPr>
                <p:cNvSpPr/>
                <p:nvPr/>
              </p:nvSpPr>
              <p:spPr>
                <a:xfrm rot="5400000">
                  <a:off x="4638446" y="1060878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90" name="Chevron 389">
                  <a:extLst>
                    <a:ext uri="{FF2B5EF4-FFF2-40B4-BE49-F238E27FC236}">
                      <a16:creationId xmlns:a16="http://schemas.microsoft.com/office/drawing/2014/main" id="{DD9DC9BF-0E79-C9B6-CDE9-85294174698D}"/>
                    </a:ext>
                  </a:extLst>
                </p:cNvPr>
                <p:cNvSpPr/>
                <p:nvPr/>
              </p:nvSpPr>
              <p:spPr>
                <a:xfrm rot="5400000">
                  <a:off x="3918324" y="1060879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91" name="Chevron 390">
                  <a:extLst>
                    <a:ext uri="{FF2B5EF4-FFF2-40B4-BE49-F238E27FC236}">
                      <a16:creationId xmlns:a16="http://schemas.microsoft.com/office/drawing/2014/main" id="{9C106127-79BC-E7B9-BE1B-6A93EEB98C1E}"/>
                    </a:ext>
                  </a:extLst>
                </p:cNvPr>
                <p:cNvSpPr/>
                <p:nvPr/>
              </p:nvSpPr>
              <p:spPr>
                <a:xfrm rot="5400000">
                  <a:off x="3185279" y="1060879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92" name="Chevron 391">
                  <a:extLst>
                    <a:ext uri="{FF2B5EF4-FFF2-40B4-BE49-F238E27FC236}">
                      <a16:creationId xmlns:a16="http://schemas.microsoft.com/office/drawing/2014/main" id="{AB81A04C-84B4-04E2-06B9-ADF1A57EC837}"/>
                    </a:ext>
                  </a:extLst>
                </p:cNvPr>
                <p:cNvSpPr/>
                <p:nvPr/>
              </p:nvSpPr>
              <p:spPr>
                <a:xfrm rot="5400000">
                  <a:off x="4638442" y="785514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93" name="Chevron 392">
                  <a:extLst>
                    <a:ext uri="{FF2B5EF4-FFF2-40B4-BE49-F238E27FC236}">
                      <a16:creationId xmlns:a16="http://schemas.microsoft.com/office/drawing/2014/main" id="{6677284D-1E0B-F64E-828B-A3B32B5115F8}"/>
                    </a:ext>
                  </a:extLst>
                </p:cNvPr>
                <p:cNvSpPr/>
                <p:nvPr/>
              </p:nvSpPr>
              <p:spPr>
                <a:xfrm rot="5400000">
                  <a:off x="3918320" y="78551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94" name="Chevron 393">
                  <a:extLst>
                    <a:ext uri="{FF2B5EF4-FFF2-40B4-BE49-F238E27FC236}">
                      <a16:creationId xmlns:a16="http://schemas.microsoft.com/office/drawing/2014/main" id="{701E0A1D-24C8-4507-FD04-E59C4B478394}"/>
                    </a:ext>
                  </a:extLst>
                </p:cNvPr>
                <p:cNvSpPr/>
                <p:nvPr/>
              </p:nvSpPr>
              <p:spPr>
                <a:xfrm rot="5400000">
                  <a:off x="3185275" y="78551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95" name="Straight Connector 394">
                  <a:extLst>
                    <a:ext uri="{FF2B5EF4-FFF2-40B4-BE49-F238E27FC236}">
                      <a16:creationId xmlns:a16="http://schemas.microsoft.com/office/drawing/2014/main" id="{0F5D19F9-D6BD-FC85-4721-015ACD1C5EA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289483" y="854599"/>
                  <a:ext cx="0" cy="697928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6" name="Straight Connector 395">
                  <a:extLst>
                    <a:ext uri="{FF2B5EF4-FFF2-40B4-BE49-F238E27FC236}">
                      <a16:creationId xmlns:a16="http://schemas.microsoft.com/office/drawing/2014/main" id="{3C8CB832-BD98-6A93-BF82-51865EF77B3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114448" y="854599"/>
                  <a:ext cx="0" cy="697928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85" name="Rectangle 384">
                <a:extLst>
                  <a:ext uri="{FF2B5EF4-FFF2-40B4-BE49-F238E27FC236}">
                    <a16:creationId xmlns:a16="http://schemas.microsoft.com/office/drawing/2014/main" id="{633F729F-9752-44EB-89C9-CC04880F7D7D}"/>
                  </a:ext>
                </a:extLst>
              </p:cNvPr>
              <p:cNvSpPr/>
              <p:nvPr/>
            </p:nvSpPr>
            <p:spPr>
              <a:xfrm>
                <a:off x="3765032" y="4110895"/>
                <a:ext cx="2173285" cy="1109143"/>
              </a:xfrm>
              <a:prstGeom prst="rect">
                <a:avLst/>
              </a:prstGeom>
              <a:noFill/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40" name="Rectangle 339">
              <a:extLst>
                <a:ext uri="{FF2B5EF4-FFF2-40B4-BE49-F238E27FC236}">
                  <a16:creationId xmlns:a16="http://schemas.microsoft.com/office/drawing/2014/main" id="{C6ABDE6B-7172-51D0-68B2-9F4D881321DB}"/>
                </a:ext>
              </a:extLst>
            </p:cNvPr>
            <p:cNvSpPr/>
            <p:nvPr/>
          </p:nvSpPr>
          <p:spPr>
            <a:xfrm>
              <a:off x="6525958" y="2102447"/>
              <a:ext cx="215538" cy="16732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1" name="Rectangle 340">
              <a:extLst>
                <a:ext uri="{FF2B5EF4-FFF2-40B4-BE49-F238E27FC236}">
                  <a16:creationId xmlns:a16="http://schemas.microsoft.com/office/drawing/2014/main" id="{5A59CA80-222E-2EC9-207F-0B2514E53878}"/>
                </a:ext>
              </a:extLst>
            </p:cNvPr>
            <p:cNvSpPr/>
            <p:nvPr/>
          </p:nvSpPr>
          <p:spPr>
            <a:xfrm>
              <a:off x="4147131" y="2102446"/>
              <a:ext cx="215538" cy="16732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42" name="Group 341">
              <a:extLst>
                <a:ext uri="{FF2B5EF4-FFF2-40B4-BE49-F238E27FC236}">
                  <a16:creationId xmlns:a16="http://schemas.microsoft.com/office/drawing/2014/main" id="{9E1832E1-E132-1C31-3908-6BAB7AF3AE09}"/>
                </a:ext>
              </a:extLst>
            </p:cNvPr>
            <p:cNvGrpSpPr/>
            <p:nvPr/>
          </p:nvGrpSpPr>
          <p:grpSpPr>
            <a:xfrm>
              <a:off x="4538692" y="2560103"/>
              <a:ext cx="1790275" cy="451606"/>
              <a:chOff x="3750415" y="4099137"/>
              <a:chExt cx="2187902" cy="1148292"/>
            </a:xfrm>
          </p:grpSpPr>
          <p:grpSp>
            <p:nvGrpSpPr>
              <p:cNvPr id="371" name="Group 370">
                <a:extLst>
                  <a:ext uri="{FF2B5EF4-FFF2-40B4-BE49-F238E27FC236}">
                    <a16:creationId xmlns:a16="http://schemas.microsoft.com/office/drawing/2014/main" id="{0C49E6A6-84F7-A1BE-6578-777167A40F03}"/>
                  </a:ext>
                </a:extLst>
              </p:cNvPr>
              <p:cNvGrpSpPr/>
              <p:nvPr/>
            </p:nvGrpSpPr>
            <p:grpSpPr>
              <a:xfrm>
                <a:off x="3750415" y="4099137"/>
                <a:ext cx="2175036" cy="1148292"/>
                <a:chOff x="3114448" y="854599"/>
                <a:chExt cx="2175036" cy="1148292"/>
              </a:xfrm>
            </p:grpSpPr>
            <p:sp>
              <p:nvSpPr>
                <p:cNvPr id="373" name="Chevron 372">
                  <a:extLst>
                    <a:ext uri="{FF2B5EF4-FFF2-40B4-BE49-F238E27FC236}">
                      <a16:creationId xmlns:a16="http://schemas.microsoft.com/office/drawing/2014/main" id="{9E2E6378-8C12-E676-9755-BC282141A598}"/>
                    </a:ext>
                  </a:extLst>
                </p:cNvPr>
                <p:cNvSpPr/>
                <p:nvPr/>
              </p:nvSpPr>
              <p:spPr>
                <a:xfrm rot="5400000">
                  <a:off x="4638449" y="1351854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4" name="Chevron 373">
                  <a:extLst>
                    <a:ext uri="{FF2B5EF4-FFF2-40B4-BE49-F238E27FC236}">
                      <a16:creationId xmlns:a16="http://schemas.microsoft.com/office/drawing/2014/main" id="{294B8DA1-6656-F3BA-7EAC-7EE8736AC452}"/>
                    </a:ext>
                  </a:extLst>
                </p:cNvPr>
                <p:cNvSpPr/>
                <p:nvPr/>
              </p:nvSpPr>
              <p:spPr>
                <a:xfrm rot="5400000">
                  <a:off x="3918327" y="135185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5" name="Chevron 374">
                  <a:extLst>
                    <a:ext uri="{FF2B5EF4-FFF2-40B4-BE49-F238E27FC236}">
                      <a16:creationId xmlns:a16="http://schemas.microsoft.com/office/drawing/2014/main" id="{1F40FB72-750C-D90D-6C53-939FE9C71CE5}"/>
                    </a:ext>
                  </a:extLst>
                </p:cNvPr>
                <p:cNvSpPr/>
                <p:nvPr/>
              </p:nvSpPr>
              <p:spPr>
                <a:xfrm rot="5400000">
                  <a:off x="3185282" y="135185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6" name="Chevron 375">
                  <a:extLst>
                    <a:ext uri="{FF2B5EF4-FFF2-40B4-BE49-F238E27FC236}">
                      <a16:creationId xmlns:a16="http://schemas.microsoft.com/office/drawing/2014/main" id="{258E8216-6A17-66F9-7717-CE9F5AF76A6F}"/>
                    </a:ext>
                  </a:extLst>
                </p:cNvPr>
                <p:cNvSpPr/>
                <p:nvPr/>
              </p:nvSpPr>
              <p:spPr>
                <a:xfrm rot="5400000">
                  <a:off x="4638446" y="1060878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7" name="Chevron 376">
                  <a:extLst>
                    <a:ext uri="{FF2B5EF4-FFF2-40B4-BE49-F238E27FC236}">
                      <a16:creationId xmlns:a16="http://schemas.microsoft.com/office/drawing/2014/main" id="{F2E154AE-906A-35A5-4829-80ECCC4BC72C}"/>
                    </a:ext>
                  </a:extLst>
                </p:cNvPr>
                <p:cNvSpPr/>
                <p:nvPr/>
              </p:nvSpPr>
              <p:spPr>
                <a:xfrm rot="5400000">
                  <a:off x="3918324" y="1060879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8" name="Chevron 377">
                  <a:extLst>
                    <a:ext uri="{FF2B5EF4-FFF2-40B4-BE49-F238E27FC236}">
                      <a16:creationId xmlns:a16="http://schemas.microsoft.com/office/drawing/2014/main" id="{335954DE-B14E-73BD-95B2-DCC5502AFD61}"/>
                    </a:ext>
                  </a:extLst>
                </p:cNvPr>
                <p:cNvSpPr/>
                <p:nvPr/>
              </p:nvSpPr>
              <p:spPr>
                <a:xfrm rot="5400000">
                  <a:off x="3185279" y="1060879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9" name="Chevron 378">
                  <a:extLst>
                    <a:ext uri="{FF2B5EF4-FFF2-40B4-BE49-F238E27FC236}">
                      <a16:creationId xmlns:a16="http://schemas.microsoft.com/office/drawing/2014/main" id="{4AD27187-B25A-5348-C61E-A2A29F8CC95D}"/>
                    </a:ext>
                  </a:extLst>
                </p:cNvPr>
                <p:cNvSpPr/>
                <p:nvPr/>
              </p:nvSpPr>
              <p:spPr>
                <a:xfrm rot="5400000">
                  <a:off x="4638442" y="785514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0" name="Chevron 379">
                  <a:extLst>
                    <a:ext uri="{FF2B5EF4-FFF2-40B4-BE49-F238E27FC236}">
                      <a16:creationId xmlns:a16="http://schemas.microsoft.com/office/drawing/2014/main" id="{49CB5FF7-9619-CCE7-30FD-86D977519C1A}"/>
                    </a:ext>
                  </a:extLst>
                </p:cNvPr>
                <p:cNvSpPr/>
                <p:nvPr/>
              </p:nvSpPr>
              <p:spPr>
                <a:xfrm rot="5400000">
                  <a:off x="3918320" y="78551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1" name="Chevron 380">
                  <a:extLst>
                    <a:ext uri="{FF2B5EF4-FFF2-40B4-BE49-F238E27FC236}">
                      <a16:creationId xmlns:a16="http://schemas.microsoft.com/office/drawing/2014/main" id="{DABE0B3B-6880-65F4-898D-E06B756D2C6D}"/>
                    </a:ext>
                  </a:extLst>
                </p:cNvPr>
                <p:cNvSpPr/>
                <p:nvPr/>
              </p:nvSpPr>
              <p:spPr>
                <a:xfrm rot="5400000">
                  <a:off x="3185275" y="78551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82" name="Straight Connector 381">
                  <a:extLst>
                    <a:ext uri="{FF2B5EF4-FFF2-40B4-BE49-F238E27FC236}">
                      <a16:creationId xmlns:a16="http://schemas.microsoft.com/office/drawing/2014/main" id="{0144694C-942B-D752-4152-ADD111AF8B8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289483" y="854599"/>
                  <a:ext cx="0" cy="697928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3" name="Straight Connector 382">
                  <a:extLst>
                    <a:ext uri="{FF2B5EF4-FFF2-40B4-BE49-F238E27FC236}">
                      <a16:creationId xmlns:a16="http://schemas.microsoft.com/office/drawing/2014/main" id="{C8717F98-EF73-1FC4-D29F-2F72828400A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114448" y="854599"/>
                  <a:ext cx="0" cy="697928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72" name="Rectangle 371">
                <a:extLst>
                  <a:ext uri="{FF2B5EF4-FFF2-40B4-BE49-F238E27FC236}">
                    <a16:creationId xmlns:a16="http://schemas.microsoft.com/office/drawing/2014/main" id="{85F61782-EF4E-9027-4B35-711CC33075BF}"/>
                  </a:ext>
                </a:extLst>
              </p:cNvPr>
              <p:cNvSpPr/>
              <p:nvPr/>
            </p:nvSpPr>
            <p:spPr>
              <a:xfrm>
                <a:off x="3765032" y="4110895"/>
                <a:ext cx="2173285" cy="1109143"/>
              </a:xfrm>
              <a:prstGeom prst="rect">
                <a:avLst/>
              </a:prstGeom>
              <a:noFill/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43" name="Group 342">
              <a:extLst>
                <a:ext uri="{FF2B5EF4-FFF2-40B4-BE49-F238E27FC236}">
                  <a16:creationId xmlns:a16="http://schemas.microsoft.com/office/drawing/2014/main" id="{999A25F0-2A61-E2B4-55EA-31F5B73CC09E}"/>
                </a:ext>
              </a:extLst>
            </p:cNvPr>
            <p:cNvGrpSpPr/>
            <p:nvPr/>
          </p:nvGrpSpPr>
          <p:grpSpPr>
            <a:xfrm>
              <a:off x="4537180" y="2993850"/>
              <a:ext cx="1791568" cy="451606"/>
              <a:chOff x="3750415" y="4099137"/>
              <a:chExt cx="2187902" cy="1148292"/>
            </a:xfrm>
          </p:grpSpPr>
          <p:grpSp>
            <p:nvGrpSpPr>
              <p:cNvPr id="358" name="Group 357">
                <a:extLst>
                  <a:ext uri="{FF2B5EF4-FFF2-40B4-BE49-F238E27FC236}">
                    <a16:creationId xmlns:a16="http://schemas.microsoft.com/office/drawing/2014/main" id="{1B95AD48-F378-3A47-6109-8C0A1EDAD7E4}"/>
                  </a:ext>
                </a:extLst>
              </p:cNvPr>
              <p:cNvGrpSpPr/>
              <p:nvPr/>
            </p:nvGrpSpPr>
            <p:grpSpPr>
              <a:xfrm>
                <a:off x="3750415" y="4099137"/>
                <a:ext cx="2175036" cy="1148292"/>
                <a:chOff x="3114448" y="854599"/>
                <a:chExt cx="2175036" cy="1148292"/>
              </a:xfrm>
            </p:grpSpPr>
            <p:sp>
              <p:nvSpPr>
                <p:cNvPr id="360" name="Chevron 359">
                  <a:extLst>
                    <a:ext uri="{FF2B5EF4-FFF2-40B4-BE49-F238E27FC236}">
                      <a16:creationId xmlns:a16="http://schemas.microsoft.com/office/drawing/2014/main" id="{E5C4160D-A0E3-FF00-10C2-085715E6BE42}"/>
                    </a:ext>
                  </a:extLst>
                </p:cNvPr>
                <p:cNvSpPr/>
                <p:nvPr/>
              </p:nvSpPr>
              <p:spPr>
                <a:xfrm rot="5400000">
                  <a:off x="4638449" y="1351854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1" name="Chevron 360">
                  <a:extLst>
                    <a:ext uri="{FF2B5EF4-FFF2-40B4-BE49-F238E27FC236}">
                      <a16:creationId xmlns:a16="http://schemas.microsoft.com/office/drawing/2014/main" id="{E785BB7A-B2E3-69C8-A890-C752D58666BC}"/>
                    </a:ext>
                  </a:extLst>
                </p:cNvPr>
                <p:cNvSpPr/>
                <p:nvPr/>
              </p:nvSpPr>
              <p:spPr>
                <a:xfrm rot="5400000">
                  <a:off x="3918327" y="135185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2" name="Chevron 361">
                  <a:extLst>
                    <a:ext uri="{FF2B5EF4-FFF2-40B4-BE49-F238E27FC236}">
                      <a16:creationId xmlns:a16="http://schemas.microsoft.com/office/drawing/2014/main" id="{AA5F1CBF-7890-B55C-477A-191EFBD8AC59}"/>
                    </a:ext>
                  </a:extLst>
                </p:cNvPr>
                <p:cNvSpPr/>
                <p:nvPr/>
              </p:nvSpPr>
              <p:spPr>
                <a:xfrm rot="5400000">
                  <a:off x="3185282" y="135185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3" name="Chevron 362">
                  <a:extLst>
                    <a:ext uri="{FF2B5EF4-FFF2-40B4-BE49-F238E27FC236}">
                      <a16:creationId xmlns:a16="http://schemas.microsoft.com/office/drawing/2014/main" id="{4C2F709E-733F-B973-260F-D7B0FFD6E008}"/>
                    </a:ext>
                  </a:extLst>
                </p:cNvPr>
                <p:cNvSpPr/>
                <p:nvPr/>
              </p:nvSpPr>
              <p:spPr>
                <a:xfrm rot="5400000">
                  <a:off x="4638446" y="1060878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4" name="Chevron 363">
                  <a:extLst>
                    <a:ext uri="{FF2B5EF4-FFF2-40B4-BE49-F238E27FC236}">
                      <a16:creationId xmlns:a16="http://schemas.microsoft.com/office/drawing/2014/main" id="{AF482416-506E-5DA5-0534-BC51A7AC6661}"/>
                    </a:ext>
                  </a:extLst>
                </p:cNvPr>
                <p:cNvSpPr/>
                <p:nvPr/>
              </p:nvSpPr>
              <p:spPr>
                <a:xfrm rot="5400000">
                  <a:off x="3918324" y="1060879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5" name="Chevron 364">
                  <a:extLst>
                    <a:ext uri="{FF2B5EF4-FFF2-40B4-BE49-F238E27FC236}">
                      <a16:creationId xmlns:a16="http://schemas.microsoft.com/office/drawing/2014/main" id="{8DACFAF1-0AB7-C894-B76D-2943C8B625FE}"/>
                    </a:ext>
                  </a:extLst>
                </p:cNvPr>
                <p:cNvSpPr/>
                <p:nvPr/>
              </p:nvSpPr>
              <p:spPr>
                <a:xfrm rot="5400000">
                  <a:off x="3185279" y="1060879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6" name="Chevron 365">
                  <a:extLst>
                    <a:ext uri="{FF2B5EF4-FFF2-40B4-BE49-F238E27FC236}">
                      <a16:creationId xmlns:a16="http://schemas.microsoft.com/office/drawing/2014/main" id="{67FF6D5A-43CC-4F61-DD89-E185A64DDBF1}"/>
                    </a:ext>
                  </a:extLst>
                </p:cNvPr>
                <p:cNvSpPr/>
                <p:nvPr/>
              </p:nvSpPr>
              <p:spPr>
                <a:xfrm rot="5400000">
                  <a:off x="4638442" y="785514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7" name="Chevron 366">
                  <a:extLst>
                    <a:ext uri="{FF2B5EF4-FFF2-40B4-BE49-F238E27FC236}">
                      <a16:creationId xmlns:a16="http://schemas.microsoft.com/office/drawing/2014/main" id="{BCA98B2D-5F09-A63E-9B58-A2A2E6A0BBB6}"/>
                    </a:ext>
                  </a:extLst>
                </p:cNvPr>
                <p:cNvSpPr/>
                <p:nvPr/>
              </p:nvSpPr>
              <p:spPr>
                <a:xfrm rot="5400000">
                  <a:off x="3918320" y="78551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8" name="Chevron 367">
                  <a:extLst>
                    <a:ext uri="{FF2B5EF4-FFF2-40B4-BE49-F238E27FC236}">
                      <a16:creationId xmlns:a16="http://schemas.microsoft.com/office/drawing/2014/main" id="{A6B69F74-6C41-60CA-A9E7-1470F02E584E}"/>
                    </a:ext>
                  </a:extLst>
                </p:cNvPr>
                <p:cNvSpPr/>
                <p:nvPr/>
              </p:nvSpPr>
              <p:spPr>
                <a:xfrm rot="5400000">
                  <a:off x="3185275" y="78551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69" name="Straight Connector 368">
                  <a:extLst>
                    <a:ext uri="{FF2B5EF4-FFF2-40B4-BE49-F238E27FC236}">
                      <a16:creationId xmlns:a16="http://schemas.microsoft.com/office/drawing/2014/main" id="{805EE18A-209E-4023-4AA3-B2AAE79B356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289483" y="854599"/>
                  <a:ext cx="0" cy="697928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0" name="Straight Connector 369">
                  <a:extLst>
                    <a:ext uri="{FF2B5EF4-FFF2-40B4-BE49-F238E27FC236}">
                      <a16:creationId xmlns:a16="http://schemas.microsoft.com/office/drawing/2014/main" id="{71D15635-FCF5-E49E-F8FC-23AE1786709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114448" y="854599"/>
                  <a:ext cx="0" cy="697928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59" name="Rectangle 358">
                <a:extLst>
                  <a:ext uri="{FF2B5EF4-FFF2-40B4-BE49-F238E27FC236}">
                    <a16:creationId xmlns:a16="http://schemas.microsoft.com/office/drawing/2014/main" id="{70645F21-025C-D844-0007-EAC4B141A589}"/>
                  </a:ext>
                </a:extLst>
              </p:cNvPr>
              <p:cNvSpPr/>
              <p:nvPr/>
            </p:nvSpPr>
            <p:spPr>
              <a:xfrm>
                <a:off x="3765032" y="4110895"/>
                <a:ext cx="2173285" cy="1109143"/>
              </a:xfrm>
              <a:prstGeom prst="rect">
                <a:avLst/>
              </a:prstGeom>
              <a:noFill/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506" name="Group 505">
            <a:extLst>
              <a:ext uri="{FF2B5EF4-FFF2-40B4-BE49-F238E27FC236}">
                <a16:creationId xmlns:a16="http://schemas.microsoft.com/office/drawing/2014/main" id="{57CE010F-6909-11C5-97CE-B9247D299A65}"/>
              </a:ext>
            </a:extLst>
          </p:cNvPr>
          <p:cNvGrpSpPr/>
          <p:nvPr/>
        </p:nvGrpSpPr>
        <p:grpSpPr>
          <a:xfrm>
            <a:off x="6146180" y="5841919"/>
            <a:ext cx="2966289" cy="3377085"/>
            <a:chOff x="1288211" y="577749"/>
            <a:chExt cx="2966289" cy="4805936"/>
          </a:xfrm>
        </p:grpSpPr>
        <p:grpSp>
          <p:nvGrpSpPr>
            <p:cNvPr id="507" name="Group 506">
              <a:extLst>
                <a:ext uri="{FF2B5EF4-FFF2-40B4-BE49-F238E27FC236}">
                  <a16:creationId xmlns:a16="http://schemas.microsoft.com/office/drawing/2014/main" id="{9F991F2A-6DF8-54B8-4470-6A9FC0468FF5}"/>
                </a:ext>
              </a:extLst>
            </p:cNvPr>
            <p:cNvGrpSpPr/>
            <p:nvPr/>
          </p:nvGrpSpPr>
          <p:grpSpPr>
            <a:xfrm>
              <a:off x="1717675" y="1733732"/>
              <a:ext cx="2095499" cy="642681"/>
              <a:chOff x="3750415" y="4099137"/>
              <a:chExt cx="2187902" cy="1148292"/>
            </a:xfrm>
          </p:grpSpPr>
          <p:grpSp>
            <p:nvGrpSpPr>
              <p:cNvPr id="585" name="Group 584">
                <a:extLst>
                  <a:ext uri="{FF2B5EF4-FFF2-40B4-BE49-F238E27FC236}">
                    <a16:creationId xmlns:a16="http://schemas.microsoft.com/office/drawing/2014/main" id="{DC3344D4-5AD6-DCC2-BEB7-2124F67F6768}"/>
                  </a:ext>
                </a:extLst>
              </p:cNvPr>
              <p:cNvGrpSpPr/>
              <p:nvPr/>
            </p:nvGrpSpPr>
            <p:grpSpPr>
              <a:xfrm>
                <a:off x="3750415" y="4099137"/>
                <a:ext cx="2175036" cy="1148292"/>
                <a:chOff x="3114448" y="854599"/>
                <a:chExt cx="2175036" cy="1148292"/>
              </a:xfrm>
            </p:grpSpPr>
            <p:sp>
              <p:nvSpPr>
                <p:cNvPr id="587" name="Chevron 586">
                  <a:extLst>
                    <a:ext uri="{FF2B5EF4-FFF2-40B4-BE49-F238E27FC236}">
                      <a16:creationId xmlns:a16="http://schemas.microsoft.com/office/drawing/2014/main" id="{2BA1DC20-CA7F-350F-5A03-D85DF9AC28B4}"/>
                    </a:ext>
                  </a:extLst>
                </p:cNvPr>
                <p:cNvSpPr/>
                <p:nvPr/>
              </p:nvSpPr>
              <p:spPr>
                <a:xfrm rot="5400000">
                  <a:off x="4638449" y="1351854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88" name="Chevron 587">
                  <a:extLst>
                    <a:ext uri="{FF2B5EF4-FFF2-40B4-BE49-F238E27FC236}">
                      <a16:creationId xmlns:a16="http://schemas.microsoft.com/office/drawing/2014/main" id="{02F2584A-D3ED-188E-FD8A-E6E563A4229E}"/>
                    </a:ext>
                  </a:extLst>
                </p:cNvPr>
                <p:cNvSpPr/>
                <p:nvPr/>
              </p:nvSpPr>
              <p:spPr>
                <a:xfrm rot="5400000">
                  <a:off x="3918327" y="135185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89" name="Chevron 588">
                  <a:extLst>
                    <a:ext uri="{FF2B5EF4-FFF2-40B4-BE49-F238E27FC236}">
                      <a16:creationId xmlns:a16="http://schemas.microsoft.com/office/drawing/2014/main" id="{5FBC2D8B-5272-BC27-0A36-06E0CCBE2079}"/>
                    </a:ext>
                  </a:extLst>
                </p:cNvPr>
                <p:cNvSpPr/>
                <p:nvPr/>
              </p:nvSpPr>
              <p:spPr>
                <a:xfrm rot="5400000">
                  <a:off x="3185282" y="135185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90" name="Chevron 589">
                  <a:extLst>
                    <a:ext uri="{FF2B5EF4-FFF2-40B4-BE49-F238E27FC236}">
                      <a16:creationId xmlns:a16="http://schemas.microsoft.com/office/drawing/2014/main" id="{436527A4-D3DB-F5AA-4AAE-ED124B16FE00}"/>
                    </a:ext>
                  </a:extLst>
                </p:cNvPr>
                <p:cNvSpPr/>
                <p:nvPr/>
              </p:nvSpPr>
              <p:spPr>
                <a:xfrm rot="5400000">
                  <a:off x="4638446" y="1060878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91" name="Chevron 590">
                  <a:extLst>
                    <a:ext uri="{FF2B5EF4-FFF2-40B4-BE49-F238E27FC236}">
                      <a16:creationId xmlns:a16="http://schemas.microsoft.com/office/drawing/2014/main" id="{1BED2CE1-A095-290D-C553-57FBEBF8ECE4}"/>
                    </a:ext>
                  </a:extLst>
                </p:cNvPr>
                <p:cNvSpPr/>
                <p:nvPr/>
              </p:nvSpPr>
              <p:spPr>
                <a:xfrm rot="5400000">
                  <a:off x="3918324" y="1060879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92" name="Chevron 591">
                  <a:extLst>
                    <a:ext uri="{FF2B5EF4-FFF2-40B4-BE49-F238E27FC236}">
                      <a16:creationId xmlns:a16="http://schemas.microsoft.com/office/drawing/2014/main" id="{EC4E5EEA-BD5F-292F-BD94-81D7799DA050}"/>
                    </a:ext>
                  </a:extLst>
                </p:cNvPr>
                <p:cNvSpPr/>
                <p:nvPr/>
              </p:nvSpPr>
              <p:spPr>
                <a:xfrm rot="5400000">
                  <a:off x="3185279" y="1060879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93" name="Chevron 592">
                  <a:extLst>
                    <a:ext uri="{FF2B5EF4-FFF2-40B4-BE49-F238E27FC236}">
                      <a16:creationId xmlns:a16="http://schemas.microsoft.com/office/drawing/2014/main" id="{1B24FDDF-35BD-4A8B-1544-BF7214E2FE5F}"/>
                    </a:ext>
                  </a:extLst>
                </p:cNvPr>
                <p:cNvSpPr/>
                <p:nvPr/>
              </p:nvSpPr>
              <p:spPr>
                <a:xfrm rot="5400000">
                  <a:off x="4638442" y="785514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94" name="Chevron 593">
                  <a:extLst>
                    <a:ext uri="{FF2B5EF4-FFF2-40B4-BE49-F238E27FC236}">
                      <a16:creationId xmlns:a16="http://schemas.microsoft.com/office/drawing/2014/main" id="{9784BB3C-11A4-2B6C-661B-3DD277756A6D}"/>
                    </a:ext>
                  </a:extLst>
                </p:cNvPr>
                <p:cNvSpPr/>
                <p:nvPr/>
              </p:nvSpPr>
              <p:spPr>
                <a:xfrm rot="5400000">
                  <a:off x="3918320" y="78551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95" name="Chevron 594">
                  <a:extLst>
                    <a:ext uri="{FF2B5EF4-FFF2-40B4-BE49-F238E27FC236}">
                      <a16:creationId xmlns:a16="http://schemas.microsoft.com/office/drawing/2014/main" id="{6020C7EB-43F6-3BDE-8868-DFEC4E251EAA}"/>
                    </a:ext>
                  </a:extLst>
                </p:cNvPr>
                <p:cNvSpPr/>
                <p:nvPr/>
              </p:nvSpPr>
              <p:spPr>
                <a:xfrm rot="5400000">
                  <a:off x="3185275" y="78551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596" name="Straight Connector 595">
                  <a:extLst>
                    <a:ext uri="{FF2B5EF4-FFF2-40B4-BE49-F238E27FC236}">
                      <a16:creationId xmlns:a16="http://schemas.microsoft.com/office/drawing/2014/main" id="{8580E68A-B5D3-EB12-E23E-315DF9D4BCF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289483" y="854599"/>
                  <a:ext cx="0" cy="697928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7" name="Straight Connector 596">
                  <a:extLst>
                    <a:ext uri="{FF2B5EF4-FFF2-40B4-BE49-F238E27FC236}">
                      <a16:creationId xmlns:a16="http://schemas.microsoft.com/office/drawing/2014/main" id="{F06F8033-B94C-38D5-FAB7-C1289C264A9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114448" y="854599"/>
                  <a:ext cx="0" cy="697928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86" name="Rectangle 585">
                <a:extLst>
                  <a:ext uri="{FF2B5EF4-FFF2-40B4-BE49-F238E27FC236}">
                    <a16:creationId xmlns:a16="http://schemas.microsoft.com/office/drawing/2014/main" id="{83C10338-8A6F-D864-8391-B43418E95CC3}"/>
                  </a:ext>
                </a:extLst>
              </p:cNvPr>
              <p:cNvSpPr/>
              <p:nvPr/>
            </p:nvSpPr>
            <p:spPr>
              <a:xfrm>
                <a:off x="3765032" y="4110895"/>
                <a:ext cx="2173285" cy="1109143"/>
              </a:xfrm>
              <a:prstGeom prst="rect">
                <a:avLst/>
              </a:prstGeom>
              <a:noFill/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08" name="Group 507">
              <a:extLst>
                <a:ext uri="{FF2B5EF4-FFF2-40B4-BE49-F238E27FC236}">
                  <a16:creationId xmlns:a16="http://schemas.microsoft.com/office/drawing/2014/main" id="{1B4857F9-BC69-18B7-253D-375ACB933538}"/>
                </a:ext>
              </a:extLst>
            </p:cNvPr>
            <p:cNvGrpSpPr/>
            <p:nvPr/>
          </p:nvGrpSpPr>
          <p:grpSpPr>
            <a:xfrm>
              <a:off x="1288211" y="577749"/>
              <a:ext cx="2966289" cy="1161511"/>
              <a:chOff x="1288211" y="577749"/>
              <a:chExt cx="2966289" cy="1161511"/>
            </a:xfrm>
          </p:grpSpPr>
          <p:sp>
            <p:nvSpPr>
              <p:cNvPr id="568" name="Trapezium 567">
                <a:extLst>
                  <a:ext uri="{FF2B5EF4-FFF2-40B4-BE49-F238E27FC236}">
                    <a16:creationId xmlns:a16="http://schemas.microsoft.com/office/drawing/2014/main" id="{91BD1CD7-A231-B061-ECF5-094008869147}"/>
                  </a:ext>
                </a:extLst>
              </p:cNvPr>
              <p:cNvSpPr/>
              <p:nvPr/>
            </p:nvSpPr>
            <p:spPr>
              <a:xfrm rot="10800000">
                <a:off x="1565162" y="1200977"/>
                <a:ext cx="2413580" cy="538283"/>
              </a:xfrm>
              <a:prstGeom prst="trapezoid">
                <a:avLst>
                  <a:gd name="adj" fmla="val 29492"/>
                </a:avLst>
              </a:prstGeom>
              <a:solidFill>
                <a:schemeClr val="bg1"/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569" name="Group 568">
                <a:extLst>
                  <a:ext uri="{FF2B5EF4-FFF2-40B4-BE49-F238E27FC236}">
                    <a16:creationId xmlns:a16="http://schemas.microsoft.com/office/drawing/2014/main" id="{31E1A6FA-218E-D069-26FB-6B5DD86F9A8A}"/>
                  </a:ext>
                </a:extLst>
              </p:cNvPr>
              <p:cNvGrpSpPr/>
              <p:nvPr/>
            </p:nvGrpSpPr>
            <p:grpSpPr>
              <a:xfrm>
                <a:off x="1556877" y="577749"/>
                <a:ext cx="2413580" cy="642681"/>
                <a:chOff x="3750415" y="4099137"/>
                <a:chExt cx="2187902" cy="1148292"/>
              </a:xfrm>
            </p:grpSpPr>
            <p:grpSp>
              <p:nvGrpSpPr>
                <p:cNvPr id="572" name="Group 571">
                  <a:extLst>
                    <a:ext uri="{FF2B5EF4-FFF2-40B4-BE49-F238E27FC236}">
                      <a16:creationId xmlns:a16="http://schemas.microsoft.com/office/drawing/2014/main" id="{8E68D026-1FF6-B99B-45D1-951DB9EF69C0}"/>
                    </a:ext>
                  </a:extLst>
                </p:cNvPr>
                <p:cNvGrpSpPr/>
                <p:nvPr/>
              </p:nvGrpSpPr>
              <p:grpSpPr>
                <a:xfrm>
                  <a:off x="3750415" y="4099137"/>
                  <a:ext cx="2175036" cy="1148292"/>
                  <a:chOff x="3114448" y="854599"/>
                  <a:chExt cx="2175036" cy="1148292"/>
                </a:xfrm>
              </p:grpSpPr>
              <p:sp>
                <p:nvSpPr>
                  <p:cNvPr id="574" name="Chevron 573">
                    <a:extLst>
                      <a:ext uri="{FF2B5EF4-FFF2-40B4-BE49-F238E27FC236}">
                        <a16:creationId xmlns:a16="http://schemas.microsoft.com/office/drawing/2014/main" id="{A86804D7-6133-B976-B781-D515B26B9291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638449" y="1351854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75" name="Chevron 574">
                    <a:extLst>
                      <a:ext uri="{FF2B5EF4-FFF2-40B4-BE49-F238E27FC236}">
                        <a16:creationId xmlns:a16="http://schemas.microsoft.com/office/drawing/2014/main" id="{CCC8EEFB-FCF5-0F0A-D89A-F80B6E549066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918327" y="1351855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76" name="Chevron 575">
                    <a:extLst>
                      <a:ext uri="{FF2B5EF4-FFF2-40B4-BE49-F238E27FC236}">
                        <a16:creationId xmlns:a16="http://schemas.microsoft.com/office/drawing/2014/main" id="{F76ABB15-D119-DC85-2CB9-3F49156CD784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185282" y="1351855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77" name="Chevron 576">
                    <a:extLst>
                      <a:ext uri="{FF2B5EF4-FFF2-40B4-BE49-F238E27FC236}">
                        <a16:creationId xmlns:a16="http://schemas.microsoft.com/office/drawing/2014/main" id="{A7537071-05E8-9C89-3E9E-464409D9C4DA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638446" y="1060878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78" name="Chevron 577">
                    <a:extLst>
                      <a:ext uri="{FF2B5EF4-FFF2-40B4-BE49-F238E27FC236}">
                        <a16:creationId xmlns:a16="http://schemas.microsoft.com/office/drawing/2014/main" id="{233A9982-052D-367E-3717-D830460702B2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918324" y="1060879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79" name="Chevron 578">
                    <a:extLst>
                      <a:ext uri="{FF2B5EF4-FFF2-40B4-BE49-F238E27FC236}">
                        <a16:creationId xmlns:a16="http://schemas.microsoft.com/office/drawing/2014/main" id="{F72B8420-1AF3-3999-59EB-20CBBF1652C7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185279" y="1060879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80" name="Chevron 579">
                    <a:extLst>
                      <a:ext uri="{FF2B5EF4-FFF2-40B4-BE49-F238E27FC236}">
                        <a16:creationId xmlns:a16="http://schemas.microsoft.com/office/drawing/2014/main" id="{0F078725-4477-861E-3640-E72F5D5C12C8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638442" y="785514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81" name="Chevron 580">
                    <a:extLst>
                      <a:ext uri="{FF2B5EF4-FFF2-40B4-BE49-F238E27FC236}">
                        <a16:creationId xmlns:a16="http://schemas.microsoft.com/office/drawing/2014/main" id="{74E605B8-F263-5047-8745-6467A3C2DAB2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918320" y="785515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82" name="Chevron 581">
                    <a:extLst>
                      <a:ext uri="{FF2B5EF4-FFF2-40B4-BE49-F238E27FC236}">
                        <a16:creationId xmlns:a16="http://schemas.microsoft.com/office/drawing/2014/main" id="{0A3F5B76-34A5-47F4-2569-73F1CEF7D4E9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185275" y="785515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cxnSp>
                <p:nvCxnSpPr>
                  <p:cNvPr id="583" name="Straight Connector 582">
                    <a:extLst>
                      <a:ext uri="{FF2B5EF4-FFF2-40B4-BE49-F238E27FC236}">
                        <a16:creationId xmlns:a16="http://schemas.microsoft.com/office/drawing/2014/main" id="{5C31847B-8449-B20D-BA55-A72579873B3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289483" y="854599"/>
                    <a:ext cx="0" cy="697928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84" name="Straight Connector 583">
                    <a:extLst>
                      <a:ext uri="{FF2B5EF4-FFF2-40B4-BE49-F238E27FC236}">
                        <a16:creationId xmlns:a16="http://schemas.microsoft.com/office/drawing/2014/main" id="{97B79635-B0EF-B57D-D0BD-5A07EDE9B96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114448" y="854599"/>
                    <a:ext cx="0" cy="697928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573" name="Rectangle 572">
                  <a:extLst>
                    <a:ext uri="{FF2B5EF4-FFF2-40B4-BE49-F238E27FC236}">
                      <a16:creationId xmlns:a16="http://schemas.microsoft.com/office/drawing/2014/main" id="{B9123521-FC42-7EB5-08E3-1E33A55D94E3}"/>
                    </a:ext>
                  </a:extLst>
                </p:cNvPr>
                <p:cNvSpPr/>
                <p:nvPr/>
              </p:nvSpPr>
              <p:spPr>
                <a:xfrm>
                  <a:off x="3765032" y="4110895"/>
                  <a:ext cx="2173285" cy="1109143"/>
                </a:xfrm>
                <a:prstGeom prst="rect">
                  <a:avLst/>
                </a:prstGeom>
                <a:noFill/>
                <a:ln w="635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570" name="Rectangle 569">
                <a:extLst>
                  <a:ext uri="{FF2B5EF4-FFF2-40B4-BE49-F238E27FC236}">
                    <a16:creationId xmlns:a16="http://schemas.microsoft.com/office/drawing/2014/main" id="{755DA294-74F0-E015-9E68-2D5B194E9EFC}"/>
                  </a:ext>
                </a:extLst>
              </p:cNvPr>
              <p:cNvSpPr/>
              <p:nvPr/>
            </p:nvSpPr>
            <p:spPr>
              <a:xfrm>
                <a:off x="4006850" y="1081914"/>
                <a:ext cx="247650" cy="2381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1" name="Rectangle 570">
                <a:extLst>
                  <a:ext uri="{FF2B5EF4-FFF2-40B4-BE49-F238E27FC236}">
                    <a16:creationId xmlns:a16="http://schemas.microsoft.com/office/drawing/2014/main" id="{6F30D44E-7D76-2BB1-451A-4C38CD24C62D}"/>
                  </a:ext>
                </a:extLst>
              </p:cNvPr>
              <p:cNvSpPr/>
              <p:nvPr/>
            </p:nvSpPr>
            <p:spPr>
              <a:xfrm>
                <a:off x="1288211" y="1081913"/>
                <a:ext cx="247650" cy="2381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09" name="Trapezium 508">
              <a:extLst>
                <a:ext uri="{FF2B5EF4-FFF2-40B4-BE49-F238E27FC236}">
                  <a16:creationId xmlns:a16="http://schemas.microsoft.com/office/drawing/2014/main" id="{54275F77-2220-035F-8DCC-9A05364B09DF}"/>
                </a:ext>
              </a:extLst>
            </p:cNvPr>
            <p:cNvSpPr/>
            <p:nvPr/>
          </p:nvSpPr>
          <p:spPr>
            <a:xfrm rot="10800000">
              <a:off x="1723373" y="2968174"/>
              <a:ext cx="2100623" cy="538283"/>
            </a:xfrm>
            <a:prstGeom prst="trapezoid">
              <a:avLst>
                <a:gd name="adj" fmla="val 29492"/>
              </a:avLst>
            </a:prstGeom>
            <a:solidFill>
              <a:schemeClr val="bg1"/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510" name="Group 509">
              <a:extLst>
                <a:ext uri="{FF2B5EF4-FFF2-40B4-BE49-F238E27FC236}">
                  <a16:creationId xmlns:a16="http://schemas.microsoft.com/office/drawing/2014/main" id="{ECC855EC-3879-1A8A-305A-5599B5511FCB}"/>
                </a:ext>
              </a:extLst>
            </p:cNvPr>
            <p:cNvGrpSpPr/>
            <p:nvPr/>
          </p:nvGrpSpPr>
          <p:grpSpPr>
            <a:xfrm>
              <a:off x="1716163" y="2350998"/>
              <a:ext cx="2097012" cy="642681"/>
              <a:chOff x="3750415" y="4099137"/>
              <a:chExt cx="2187902" cy="1148292"/>
            </a:xfrm>
          </p:grpSpPr>
          <p:grpSp>
            <p:nvGrpSpPr>
              <p:cNvPr id="555" name="Group 554">
                <a:extLst>
                  <a:ext uri="{FF2B5EF4-FFF2-40B4-BE49-F238E27FC236}">
                    <a16:creationId xmlns:a16="http://schemas.microsoft.com/office/drawing/2014/main" id="{7D1C89B4-8DB0-5515-4B36-03F9638CD47E}"/>
                  </a:ext>
                </a:extLst>
              </p:cNvPr>
              <p:cNvGrpSpPr/>
              <p:nvPr/>
            </p:nvGrpSpPr>
            <p:grpSpPr>
              <a:xfrm>
                <a:off x="3750415" y="4099137"/>
                <a:ext cx="2175036" cy="1148292"/>
                <a:chOff x="3114448" y="854599"/>
                <a:chExt cx="2175036" cy="1148292"/>
              </a:xfrm>
            </p:grpSpPr>
            <p:sp>
              <p:nvSpPr>
                <p:cNvPr id="557" name="Chevron 556">
                  <a:extLst>
                    <a:ext uri="{FF2B5EF4-FFF2-40B4-BE49-F238E27FC236}">
                      <a16:creationId xmlns:a16="http://schemas.microsoft.com/office/drawing/2014/main" id="{2856BAF3-61E5-9D92-BB6E-DF454D3EDC38}"/>
                    </a:ext>
                  </a:extLst>
                </p:cNvPr>
                <p:cNvSpPr/>
                <p:nvPr/>
              </p:nvSpPr>
              <p:spPr>
                <a:xfrm rot="5400000">
                  <a:off x="4638449" y="1351854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58" name="Chevron 557">
                  <a:extLst>
                    <a:ext uri="{FF2B5EF4-FFF2-40B4-BE49-F238E27FC236}">
                      <a16:creationId xmlns:a16="http://schemas.microsoft.com/office/drawing/2014/main" id="{1E6A2F4B-3A45-0925-E084-85D329C0C249}"/>
                    </a:ext>
                  </a:extLst>
                </p:cNvPr>
                <p:cNvSpPr/>
                <p:nvPr/>
              </p:nvSpPr>
              <p:spPr>
                <a:xfrm rot="5400000">
                  <a:off x="3918327" y="135185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59" name="Chevron 558">
                  <a:extLst>
                    <a:ext uri="{FF2B5EF4-FFF2-40B4-BE49-F238E27FC236}">
                      <a16:creationId xmlns:a16="http://schemas.microsoft.com/office/drawing/2014/main" id="{17089B90-7E8C-E607-7949-C14F73913A01}"/>
                    </a:ext>
                  </a:extLst>
                </p:cNvPr>
                <p:cNvSpPr/>
                <p:nvPr/>
              </p:nvSpPr>
              <p:spPr>
                <a:xfrm rot="5400000">
                  <a:off x="3185282" y="135185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60" name="Chevron 559">
                  <a:extLst>
                    <a:ext uri="{FF2B5EF4-FFF2-40B4-BE49-F238E27FC236}">
                      <a16:creationId xmlns:a16="http://schemas.microsoft.com/office/drawing/2014/main" id="{C6B8E669-F94E-A4D2-269B-831BCED207A9}"/>
                    </a:ext>
                  </a:extLst>
                </p:cNvPr>
                <p:cNvSpPr/>
                <p:nvPr/>
              </p:nvSpPr>
              <p:spPr>
                <a:xfrm rot="5400000">
                  <a:off x="4638446" y="1060878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61" name="Chevron 560">
                  <a:extLst>
                    <a:ext uri="{FF2B5EF4-FFF2-40B4-BE49-F238E27FC236}">
                      <a16:creationId xmlns:a16="http://schemas.microsoft.com/office/drawing/2014/main" id="{84B5B8B9-889F-93A7-6F65-248C950AFD6C}"/>
                    </a:ext>
                  </a:extLst>
                </p:cNvPr>
                <p:cNvSpPr/>
                <p:nvPr/>
              </p:nvSpPr>
              <p:spPr>
                <a:xfrm rot="5400000">
                  <a:off x="3918324" y="1060879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62" name="Chevron 561">
                  <a:extLst>
                    <a:ext uri="{FF2B5EF4-FFF2-40B4-BE49-F238E27FC236}">
                      <a16:creationId xmlns:a16="http://schemas.microsoft.com/office/drawing/2014/main" id="{023084D9-4D06-820A-8111-D9BC85E98437}"/>
                    </a:ext>
                  </a:extLst>
                </p:cNvPr>
                <p:cNvSpPr/>
                <p:nvPr/>
              </p:nvSpPr>
              <p:spPr>
                <a:xfrm rot="5400000">
                  <a:off x="3185279" y="1060879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63" name="Chevron 562">
                  <a:extLst>
                    <a:ext uri="{FF2B5EF4-FFF2-40B4-BE49-F238E27FC236}">
                      <a16:creationId xmlns:a16="http://schemas.microsoft.com/office/drawing/2014/main" id="{63BF76F0-EB5F-C005-0CFF-3B812007B380}"/>
                    </a:ext>
                  </a:extLst>
                </p:cNvPr>
                <p:cNvSpPr/>
                <p:nvPr/>
              </p:nvSpPr>
              <p:spPr>
                <a:xfrm rot="5400000">
                  <a:off x="4638442" y="785514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64" name="Chevron 563">
                  <a:extLst>
                    <a:ext uri="{FF2B5EF4-FFF2-40B4-BE49-F238E27FC236}">
                      <a16:creationId xmlns:a16="http://schemas.microsoft.com/office/drawing/2014/main" id="{144BB4B7-854B-1F9C-CA68-FFF9DD52FF1A}"/>
                    </a:ext>
                  </a:extLst>
                </p:cNvPr>
                <p:cNvSpPr/>
                <p:nvPr/>
              </p:nvSpPr>
              <p:spPr>
                <a:xfrm rot="5400000">
                  <a:off x="3918320" y="78551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65" name="Chevron 564">
                  <a:extLst>
                    <a:ext uri="{FF2B5EF4-FFF2-40B4-BE49-F238E27FC236}">
                      <a16:creationId xmlns:a16="http://schemas.microsoft.com/office/drawing/2014/main" id="{62F1F122-5FAE-A625-428A-02DD910E6CD6}"/>
                    </a:ext>
                  </a:extLst>
                </p:cNvPr>
                <p:cNvSpPr/>
                <p:nvPr/>
              </p:nvSpPr>
              <p:spPr>
                <a:xfrm rot="5400000">
                  <a:off x="3185275" y="78551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566" name="Straight Connector 565">
                  <a:extLst>
                    <a:ext uri="{FF2B5EF4-FFF2-40B4-BE49-F238E27FC236}">
                      <a16:creationId xmlns:a16="http://schemas.microsoft.com/office/drawing/2014/main" id="{E7DDD697-2E97-A77E-E29C-CE3BF2E2167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289483" y="854599"/>
                  <a:ext cx="0" cy="697928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7" name="Straight Connector 566">
                  <a:extLst>
                    <a:ext uri="{FF2B5EF4-FFF2-40B4-BE49-F238E27FC236}">
                      <a16:creationId xmlns:a16="http://schemas.microsoft.com/office/drawing/2014/main" id="{D2E8286E-2FEE-F5AF-A97A-FB17066C16D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114448" y="854599"/>
                  <a:ext cx="0" cy="697928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56" name="Rectangle 555">
                <a:extLst>
                  <a:ext uri="{FF2B5EF4-FFF2-40B4-BE49-F238E27FC236}">
                    <a16:creationId xmlns:a16="http://schemas.microsoft.com/office/drawing/2014/main" id="{73A6A0BD-2453-B4F6-ADCB-22D19E3B63CE}"/>
                  </a:ext>
                </a:extLst>
              </p:cNvPr>
              <p:cNvSpPr/>
              <p:nvPr/>
            </p:nvSpPr>
            <p:spPr>
              <a:xfrm>
                <a:off x="3765032" y="4110895"/>
                <a:ext cx="2173285" cy="1109143"/>
              </a:xfrm>
              <a:prstGeom prst="rect">
                <a:avLst/>
              </a:prstGeom>
              <a:noFill/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11" name="Rectangle 510">
              <a:extLst>
                <a:ext uri="{FF2B5EF4-FFF2-40B4-BE49-F238E27FC236}">
                  <a16:creationId xmlns:a16="http://schemas.microsoft.com/office/drawing/2014/main" id="{40467601-0E90-B51A-2E9F-6026D4A30454}"/>
                </a:ext>
              </a:extLst>
            </p:cNvPr>
            <p:cNvSpPr/>
            <p:nvPr/>
          </p:nvSpPr>
          <p:spPr>
            <a:xfrm>
              <a:off x="3854810" y="2855167"/>
              <a:ext cx="215538" cy="2381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2" name="Rectangle 511">
              <a:extLst>
                <a:ext uri="{FF2B5EF4-FFF2-40B4-BE49-F238E27FC236}">
                  <a16:creationId xmlns:a16="http://schemas.microsoft.com/office/drawing/2014/main" id="{FD1E93C6-93FF-881F-5ABB-6AA08720E79D}"/>
                </a:ext>
              </a:extLst>
            </p:cNvPr>
            <p:cNvSpPr/>
            <p:nvPr/>
          </p:nvSpPr>
          <p:spPr>
            <a:xfrm>
              <a:off x="1475983" y="2855166"/>
              <a:ext cx="215538" cy="2381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13" name="Group 512">
              <a:extLst>
                <a:ext uri="{FF2B5EF4-FFF2-40B4-BE49-F238E27FC236}">
                  <a16:creationId xmlns:a16="http://schemas.microsoft.com/office/drawing/2014/main" id="{640960BD-05C0-5D98-76FF-1F8D90C24024}"/>
                </a:ext>
              </a:extLst>
            </p:cNvPr>
            <p:cNvGrpSpPr/>
            <p:nvPr/>
          </p:nvGrpSpPr>
          <p:grpSpPr>
            <a:xfrm>
              <a:off x="1867544" y="3506458"/>
              <a:ext cx="1790275" cy="642681"/>
              <a:chOff x="3750415" y="4099137"/>
              <a:chExt cx="2187902" cy="1148292"/>
            </a:xfrm>
          </p:grpSpPr>
          <p:grpSp>
            <p:nvGrpSpPr>
              <p:cNvPr id="542" name="Group 541">
                <a:extLst>
                  <a:ext uri="{FF2B5EF4-FFF2-40B4-BE49-F238E27FC236}">
                    <a16:creationId xmlns:a16="http://schemas.microsoft.com/office/drawing/2014/main" id="{380241BE-D51E-49AE-D078-3CECCB6506D4}"/>
                  </a:ext>
                </a:extLst>
              </p:cNvPr>
              <p:cNvGrpSpPr/>
              <p:nvPr/>
            </p:nvGrpSpPr>
            <p:grpSpPr>
              <a:xfrm>
                <a:off x="3750415" y="4099137"/>
                <a:ext cx="2175036" cy="1148292"/>
                <a:chOff x="3114448" y="854599"/>
                <a:chExt cx="2175036" cy="1148292"/>
              </a:xfrm>
            </p:grpSpPr>
            <p:sp>
              <p:nvSpPr>
                <p:cNvPr id="544" name="Chevron 543">
                  <a:extLst>
                    <a:ext uri="{FF2B5EF4-FFF2-40B4-BE49-F238E27FC236}">
                      <a16:creationId xmlns:a16="http://schemas.microsoft.com/office/drawing/2014/main" id="{A1FA05CA-5FA9-4415-0CCB-F0C6B9A96C39}"/>
                    </a:ext>
                  </a:extLst>
                </p:cNvPr>
                <p:cNvSpPr/>
                <p:nvPr/>
              </p:nvSpPr>
              <p:spPr>
                <a:xfrm rot="5400000">
                  <a:off x="4638449" y="1351854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45" name="Chevron 544">
                  <a:extLst>
                    <a:ext uri="{FF2B5EF4-FFF2-40B4-BE49-F238E27FC236}">
                      <a16:creationId xmlns:a16="http://schemas.microsoft.com/office/drawing/2014/main" id="{BDF601AE-1A24-7E33-764D-B6BE627ED2DE}"/>
                    </a:ext>
                  </a:extLst>
                </p:cNvPr>
                <p:cNvSpPr/>
                <p:nvPr/>
              </p:nvSpPr>
              <p:spPr>
                <a:xfrm rot="5400000">
                  <a:off x="3918327" y="135185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46" name="Chevron 545">
                  <a:extLst>
                    <a:ext uri="{FF2B5EF4-FFF2-40B4-BE49-F238E27FC236}">
                      <a16:creationId xmlns:a16="http://schemas.microsoft.com/office/drawing/2014/main" id="{63CE5338-C3F2-027B-DBFE-3C4DBE32C363}"/>
                    </a:ext>
                  </a:extLst>
                </p:cNvPr>
                <p:cNvSpPr/>
                <p:nvPr/>
              </p:nvSpPr>
              <p:spPr>
                <a:xfrm rot="5400000">
                  <a:off x="3185282" y="135185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47" name="Chevron 546">
                  <a:extLst>
                    <a:ext uri="{FF2B5EF4-FFF2-40B4-BE49-F238E27FC236}">
                      <a16:creationId xmlns:a16="http://schemas.microsoft.com/office/drawing/2014/main" id="{B87FD30D-4CF9-8D1E-0005-9BBAF1BEE9A4}"/>
                    </a:ext>
                  </a:extLst>
                </p:cNvPr>
                <p:cNvSpPr/>
                <p:nvPr/>
              </p:nvSpPr>
              <p:spPr>
                <a:xfrm rot="5400000">
                  <a:off x="4638446" y="1060878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48" name="Chevron 547">
                  <a:extLst>
                    <a:ext uri="{FF2B5EF4-FFF2-40B4-BE49-F238E27FC236}">
                      <a16:creationId xmlns:a16="http://schemas.microsoft.com/office/drawing/2014/main" id="{79D66FF4-B199-9E79-45B5-6F15E8BA3931}"/>
                    </a:ext>
                  </a:extLst>
                </p:cNvPr>
                <p:cNvSpPr/>
                <p:nvPr/>
              </p:nvSpPr>
              <p:spPr>
                <a:xfrm rot="5400000">
                  <a:off x="3918324" y="1060879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49" name="Chevron 548">
                  <a:extLst>
                    <a:ext uri="{FF2B5EF4-FFF2-40B4-BE49-F238E27FC236}">
                      <a16:creationId xmlns:a16="http://schemas.microsoft.com/office/drawing/2014/main" id="{E92E4298-2148-AFB5-6532-09D05B9572C0}"/>
                    </a:ext>
                  </a:extLst>
                </p:cNvPr>
                <p:cNvSpPr/>
                <p:nvPr/>
              </p:nvSpPr>
              <p:spPr>
                <a:xfrm rot="5400000">
                  <a:off x="3185279" y="1060879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50" name="Chevron 549">
                  <a:extLst>
                    <a:ext uri="{FF2B5EF4-FFF2-40B4-BE49-F238E27FC236}">
                      <a16:creationId xmlns:a16="http://schemas.microsoft.com/office/drawing/2014/main" id="{3D10DF14-2BEE-BECE-A5AD-10A1B35E4810}"/>
                    </a:ext>
                  </a:extLst>
                </p:cNvPr>
                <p:cNvSpPr/>
                <p:nvPr/>
              </p:nvSpPr>
              <p:spPr>
                <a:xfrm rot="5400000">
                  <a:off x="4638442" y="785514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51" name="Chevron 550">
                  <a:extLst>
                    <a:ext uri="{FF2B5EF4-FFF2-40B4-BE49-F238E27FC236}">
                      <a16:creationId xmlns:a16="http://schemas.microsoft.com/office/drawing/2014/main" id="{2E70C085-973B-6280-306A-EF5E8D23F1D3}"/>
                    </a:ext>
                  </a:extLst>
                </p:cNvPr>
                <p:cNvSpPr/>
                <p:nvPr/>
              </p:nvSpPr>
              <p:spPr>
                <a:xfrm rot="5400000">
                  <a:off x="3918320" y="78551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52" name="Chevron 551">
                  <a:extLst>
                    <a:ext uri="{FF2B5EF4-FFF2-40B4-BE49-F238E27FC236}">
                      <a16:creationId xmlns:a16="http://schemas.microsoft.com/office/drawing/2014/main" id="{9DD34F6A-9067-2B48-8286-D6AC20B25746}"/>
                    </a:ext>
                  </a:extLst>
                </p:cNvPr>
                <p:cNvSpPr/>
                <p:nvPr/>
              </p:nvSpPr>
              <p:spPr>
                <a:xfrm rot="5400000">
                  <a:off x="3185275" y="78551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553" name="Straight Connector 552">
                  <a:extLst>
                    <a:ext uri="{FF2B5EF4-FFF2-40B4-BE49-F238E27FC236}">
                      <a16:creationId xmlns:a16="http://schemas.microsoft.com/office/drawing/2014/main" id="{843E9ECE-AAC7-2404-A843-F6E42EAC4A7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289483" y="854599"/>
                  <a:ext cx="0" cy="697928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4" name="Straight Connector 553">
                  <a:extLst>
                    <a:ext uri="{FF2B5EF4-FFF2-40B4-BE49-F238E27FC236}">
                      <a16:creationId xmlns:a16="http://schemas.microsoft.com/office/drawing/2014/main" id="{F904CB06-38E2-7BA8-FFCA-DA9ACB809E5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114448" y="854599"/>
                  <a:ext cx="0" cy="697928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43" name="Rectangle 542">
                <a:extLst>
                  <a:ext uri="{FF2B5EF4-FFF2-40B4-BE49-F238E27FC236}">
                    <a16:creationId xmlns:a16="http://schemas.microsoft.com/office/drawing/2014/main" id="{B6F411CC-B468-0DDA-4962-1F059F312C2B}"/>
                  </a:ext>
                </a:extLst>
              </p:cNvPr>
              <p:cNvSpPr/>
              <p:nvPr/>
            </p:nvSpPr>
            <p:spPr>
              <a:xfrm>
                <a:off x="3765032" y="4110895"/>
                <a:ext cx="2173285" cy="1109143"/>
              </a:xfrm>
              <a:prstGeom prst="rect">
                <a:avLst/>
              </a:prstGeom>
              <a:noFill/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14" name="Group 513">
              <a:extLst>
                <a:ext uri="{FF2B5EF4-FFF2-40B4-BE49-F238E27FC236}">
                  <a16:creationId xmlns:a16="http://schemas.microsoft.com/office/drawing/2014/main" id="{318E5E73-5ABD-9D62-06CD-B87F2837647D}"/>
                </a:ext>
              </a:extLst>
            </p:cNvPr>
            <p:cNvGrpSpPr/>
            <p:nvPr/>
          </p:nvGrpSpPr>
          <p:grpSpPr>
            <a:xfrm>
              <a:off x="1866032" y="4123724"/>
              <a:ext cx="1791568" cy="642681"/>
              <a:chOff x="3750415" y="4099137"/>
              <a:chExt cx="2187902" cy="1148292"/>
            </a:xfrm>
          </p:grpSpPr>
          <p:grpSp>
            <p:nvGrpSpPr>
              <p:cNvPr id="529" name="Group 528">
                <a:extLst>
                  <a:ext uri="{FF2B5EF4-FFF2-40B4-BE49-F238E27FC236}">
                    <a16:creationId xmlns:a16="http://schemas.microsoft.com/office/drawing/2014/main" id="{D1FD5C14-6B46-4507-83AC-A666D304C490}"/>
                  </a:ext>
                </a:extLst>
              </p:cNvPr>
              <p:cNvGrpSpPr/>
              <p:nvPr/>
            </p:nvGrpSpPr>
            <p:grpSpPr>
              <a:xfrm>
                <a:off x="3750415" y="4099137"/>
                <a:ext cx="2175036" cy="1148292"/>
                <a:chOff x="3114448" y="854599"/>
                <a:chExt cx="2175036" cy="1148292"/>
              </a:xfrm>
            </p:grpSpPr>
            <p:sp>
              <p:nvSpPr>
                <p:cNvPr id="531" name="Chevron 530">
                  <a:extLst>
                    <a:ext uri="{FF2B5EF4-FFF2-40B4-BE49-F238E27FC236}">
                      <a16:creationId xmlns:a16="http://schemas.microsoft.com/office/drawing/2014/main" id="{8241B782-B843-E1EA-A1BE-FA8E3CC694B8}"/>
                    </a:ext>
                  </a:extLst>
                </p:cNvPr>
                <p:cNvSpPr/>
                <p:nvPr/>
              </p:nvSpPr>
              <p:spPr>
                <a:xfrm rot="5400000">
                  <a:off x="4638449" y="1351854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32" name="Chevron 531">
                  <a:extLst>
                    <a:ext uri="{FF2B5EF4-FFF2-40B4-BE49-F238E27FC236}">
                      <a16:creationId xmlns:a16="http://schemas.microsoft.com/office/drawing/2014/main" id="{A3AEAC11-A330-5973-C4E6-E9A2860C9D15}"/>
                    </a:ext>
                  </a:extLst>
                </p:cNvPr>
                <p:cNvSpPr/>
                <p:nvPr/>
              </p:nvSpPr>
              <p:spPr>
                <a:xfrm rot="5400000">
                  <a:off x="3918327" y="135185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33" name="Chevron 532">
                  <a:extLst>
                    <a:ext uri="{FF2B5EF4-FFF2-40B4-BE49-F238E27FC236}">
                      <a16:creationId xmlns:a16="http://schemas.microsoft.com/office/drawing/2014/main" id="{A565D7F1-DC5B-7BBD-1929-AE83F937B59B}"/>
                    </a:ext>
                  </a:extLst>
                </p:cNvPr>
                <p:cNvSpPr/>
                <p:nvPr/>
              </p:nvSpPr>
              <p:spPr>
                <a:xfrm rot="5400000">
                  <a:off x="3185282" y="135185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34" name="Chevron 533">
                  <a:extLst>
                    <a:ext uri="{FF2B5EF4-FFF2-40B4-BE49-F238E27FC236}">
                      <a16:creationId xmlns:a16="http://schemas.microsoft.com/office/drawing/2014/main" id="{411E8F2C-7C64-F5C0-9B04-C1B3B7D1FAC3}"/>
                    </a:ext>
                  </a:extLst>
                </p:cNvPr>
                <p:cNvSpPr/>
                <p:nvPr/>
              </p:nvSpPr>
              <p:spPr>
                <a:xfrm rot="5400000">
                  <a:off x="4638446" y="1060878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35" name="Chevron 534">
                  <a:extLst>
                    <a:ext uri="{FF2B5EF4-FFF2-40B4-BE49-F238E27FC236}">
                      <a16:creationId xmlns:a16="http://schemas.microsoft.com/office/drawing/2014/main" id="{8724A78E-9FF9-1792-7B9D-D09B6C132A2F}"/>
                    </a:ext>
                  </a:extLst>
                </p:cNvPr>
                <p:cNvSpPr/>
                <p:nvPr/>
              </p:nvSpPr>
              <p:spPr>
                <a:xfrm rot="5400000">
                  <a:off x="3918324" y="1060879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36" name="Chevron 535">
                  <a:extLst>
                    <a:ext uri="{FF2B5EF4-FFF2-40B4-BE49-F238E27FC236}">
                      <a16:creationId xmlns:a16="http://schemas.microsoft.com/office/drawing/2014/main" id="{7D1B6397-9249-F1FA-D051-921EA1B735BB}"/>
                    </a:ext>
                  </a:extLst>
                </p:cNvPr>
                <p:cNvSpPr/>
                <p:nvPr/>
              </p:nvSpPr>
              <p:spPr>
                <a:xfrm rot="5400000">
                  <a:off x="3185279" y="1060879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37" name="Chevron 536">
                  <a:extLst>
                    <a:ext uri="{FF2B5EF4-FFF2-40B4-BE49-F238E27FC236}">
                      <a16:creationId xmlns:a16="http://schemas.microsoft.com/office/drawing/2014/main" id="{62C8141E-4A78-DEFA-B9DA-46F7A0273D1B}"/>
                    </a:ext>
                  </a:extLst>
                </p:cNvPr>
                <p:cNvSpPr/>
                <p:nvPr/>
              </p:nvSpPr>
              <p:spPr>
                <a:xfrm rot="5400000">
                  <a:off x="4638442" y="785514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38" name="Chevron 537">
                  <a:extLst>
                    <a:ext uri="{FF2B5EF4-FFF2-40B4-BE49-F238E27FC236}">
                      <a16:creationId xmlns:a16="http://schemas.microsoft.com/office/drawing/2014/main" id="{86E48E12-779E-1FA7-9B6F-E886972DEEAE}"/>
                    </a:ext>
                  </a:extLst>
                </p:cNvPr>
                <p:cNvSpPr/>
                <p:nvPr/>
              </p:nvSpPr>
              <p:spPr>
                <a:xfrm rot="5400000">
                  <a:off x="3918320" y="78551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39" name="Chevron 538">
                  <a:extLst>
                    <a:ext uri="{FF2B5EF4-FFF2-40B4-BE49-F238E27FC236}">
                      <a16:creationId xmlns:a16="http://schemas.microsoft.com/office/drawing/2014/main" id="{7D355056-FCE9-F79F-1D12-D6435E5F02BE}"/>
                    </a:ext>
                  </a:extLst>
                </p:cNvPr>
                <p:cNvSpPr/>
                <p:nvPr/>
              </p:nvSpPr>
              <p:spPr>
                <a:xfrm rot="5400000">
                  <a:off x="3185275" y="78551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540" name="Straight Connector 539">
                  <a:extLst>
                    <a:ext uri="{FF2B5EF4-FFF2-40B4-BE49-F238E27FC236}">
                      <a16:creationId xmlns:a16="http://schemas.microsoft.com/office/drawing/2014/main" id="{5268245A-DEBD-DD4C-E4E5-58789461DCE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289483" y="854599"/>
                  <a:ext cx="0" cy="697928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1" name="Straight Connector 540">
                  <a:extLst>
                    <a:ext uri="{FF2B5EF4-FFF2-40B4-BE49-F238E27FC236}">
                      <a16:creationId xmlns:a16="http://schemas.microsoft.com/office/drawing/2014/main" id="{5D2CAC89-EC94-3480-5C0F-0600ADCE8C0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114448" y="854599"/>
                  <a:ext cx="0" cy="697928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30" name="Rectangle 529">
                <a:extLst>
                  <a:ext uri="{FF2B5EF4-FFF2-40B4-BE49-F238E27FC236}">
                    <a16:creationId xmlns:a16="http://schemas.microsoft.com/office/drawing/2014/main" id="{4F25ED99-3408-6DF9-1406-A44D403C1B93}"/>
                  </a:ext>
                </a:extLst>
              </p:cNvPr>
              <p:cNvSpPr/>
              <p:nvPr/>
            </p:nvSpPr>
            <p:spPr>
              <a:xfrm>
                <a:off x="3765032" y="4110895"/>
                <a:ext cx="2173285" cy="1109143"/>
              </a:xfrm>
              <a:prstGeom prst="rect">
                <a:avLst/>
              </a:prstGeom>
              <a:noFill/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15" name="Group 514">
              <a:extLst>
                <a:ext uri="{FF2B5EF4-FFF2-40B4-BE49-F238E27FC236}">
                  <a16:creationId xmlns:a16="http://schemas.microsoft.com/office/drawing/2014/main" id="{3FF43A6E-FD43-84E7-76AA-A7FDE28C86EC}"/>
                </a:ext>
              </a:extLst>
            </p:cNvPr>
            <p:cNvGrpSpPr/>
            <p:nvPr/>
          </p:nvGrpSpPr>
          <p:grpSpPr>
            <a:xfrm>
              <a:off x="1867412" y="4741004"/>
              <a:ext cx="1790275" cy="642681"/>
              <a:chOff x="3750415" y="4099137"/>
              <a:chExt cx="2187902" cy="1148292"/>
            </a:xfrm>
          </p:grpSpPr>
          <p:grpSp>
            <p:nvGrpSpPr>
              <p:cNvPr id="516" name="Group 515">
                <a:extLst>
                  <a:ext uri="{FF2B5EF4-FFF2-40B4-BE49-F238E27FC236}">
                    <a16:creationId xmlns:a16="http://schemas.microsoft.com/office/drawing/2014/main" id="{0E7329A0-59A5-F96C-7C0B-D1236D1E2899}"/>
                  </a:ext>
                </a:extLst>
              </p:cNvPr>
              <p:cNvGrpSpPr/>
              <p:nvPr/>
            </p:nvGrpSpPr>
            <p:grpSpPr>
              <a:xfrm>
                <a:off x="3750415" y="4099137"/>
                <a:ext cx="2175036" cy="1148292"/>
                <a:chOff x="3114448" y="854599"/>
                <a:chExt cx="2175036" cy="1148292"/>
              </a:xfrm>
            </p:grpSpPr>
            <p:sp>
              <p:nvSpPr>
                <p:cNvPr id="518" name="Chevron 517">
                  <a:extLst>
                    <a:ext uri="{FF2B5EF4-FFF2-40B4-BE49-F238E27FC236}">
                      <a16:creationId xmlns:a16="http://schemas.microsoft.com/office/drawing/2014/main" id="{BCD357FD-0EC8-B25C-4E52-B6BA897D7FFA}"/>
                    </a:ext>
                  </a:extLst>
                </p:cNvPr>
                <p:cNvSpPr/>
                <p:nvPr/>
              </p:nvSpPr>
              <p:spPr>
                <a:xfrm rot="5400000">
                  <a:off x="4638449" y="1351854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19" name="Chevron 518">
                  <a:extLst>
                    <a:ext uri="{FF2B5EF4-FFF2-40B4-BE49-F238E27FC236}">
                      <a16:creationId xmlns:a16="http://schemas.microsoft.com/office/drawing/2014/main" id="{5E4997D4-CC71-2686-4BD5-442263BF52C6}"/>
                    </a:ext>
                  </a:extLst>
                </p:cNvPr>
                <p:cNvSpPr/>
                <p:nvPr/>
              </p:nvSpPr>
              <p:spPr>
                <a:xfrm rot="5400000">
                  <a:off x="3918327" y="135185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20" name="Chevron 519">
                  <a:extLst>
                    <a:ext uri="{FF2B5EF4-FFF2-40B4-BE49-F238E27FC236}">
                      <a16:creationId xmlns:a16="http://schemas.microsoft.com/office/drawing/2014/main" id="{ABBDEA28-2FDF-EF8C-73A6-CA800C6B4037}"/>
                    </a:ext>
                  </a:extLst>
                </p:cNvPr>
                <p:cNvSpPr/>
                <p:nvPr/>
              </p:nvSpPr>
              <p:spPr>
                <a:xfrm rot="5400000">
                  <a:off x="3185282" y="135185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21" name="Chevron 520">
                  <a:extLst>
                    <a:ext uri="{FF2B5EF4-FFF2-40B4-BE49-F238E27FC236}">
                      <a16:creationId xmlns:a16="http://schemas.microsoft.com/office/drawing/2014/main" id="{0F1FA773-E414-3E19-DE38-1B1F11875A9E}"/>
                    </a:ext>
                  </a:extLst>
                </p:cNvPr>
                <p:cNvSpPr/>
                <p:nvPr/>
              </p:nvSpPr>
              <p:spPr>
                <a:xfrm rot="5400000">
                  <a:off x="4638446" y="1060878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22" name="Chevron 521">
                  <a:extLst>
                    <a:ext uri="{FF2B5EF4-FFF2-40B4-BE49-F238E27FC236}">
                      <a16:creationId xmlns:a16="http://schemas.microsoft.com/office/drawing/2014/main" id="{03D0A7A0-D996-1696-70DD-85E6D9F32B87}"/>
                    </a:ext>
                  </a:extLst>
                </p:cNvPr>
                <p:cNvSpPr/>
                <p:nvPr/>
              </p:nvSpPr>
              <p:spPr>
                <a:xfrm rot="5400000">
                  <a:off x="3918324" y="1060879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23" name="Chevron 522">
                  <a:extLst>
                    <a:ext uri="{FF2B5EF4-FFF2-40B4-BE49-F238E27FC236}">
                      <a16:creationId xmlns:a16="http://schemas.microsoft.com/office/drawing/2014/main" id="{531E835C-61E3-2717-DACE-4A383B6CECD9}"/>
                    </a:ext>
                  </a:extLst>
                </p:cNvPr>
                <p:cNvSpPr/>
                <p:nvPr/>
              </p:nvSpPr>
              <p:spPr>
                <a:xfrm rot="5400000">
                  <a:off x="3185279" y="1060879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24" name="Chevron 523">
                  <a:extLst>
                    <a:ext uri="{FF2B5EF4-FFF2-40B4-BE49-F238E27FC236}">
                      <a16:creationId xmlns:a16="http://schemas.microsoft.com/office/drawing/2014/main" id="{4E45D038-E08A-74A8-5A28-AA98E00440E2}"/>
                    </a:ext>
                  </a:extLst>
                </p:cNvPr>
                <p:cNvSpPr/>
                <p:nvPr/>
              </p:nvSpPr>
              <p:spPr>
                <a:xfrm rot="5400000">
                  <a:off x="4638442" y="785514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25" name="Chevron 524">
                  <a:extLst>
                    <a:ext uri="{FF2B5EF4-FFF2-40B4-BE49-F238E27FC236}">
                      <a16:creationId xmlns:a16="http://schemas.microsoft.com/office/drawing/2014/main" id="{E9E3450E-1FF2-79FC-E68C-48A2175F391A}"/>
                    </a:ext>
                  </a:extLst>
                </p:cNvPr>
                <p:cNvSpPr/>
                <p:nvPr/>
              </p:nvSpPr>
              <p:spPr>
                <a:xfrm rot="5400000">
                  <a:off x="3918320" y="78551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26" name="Chevron 525">
                  <a:extLst>
                    <a:ext uri="{FF2B5EF4-FFF2-40B4-BE49-F238E27FC236}">
                      <a16:creationId xmlns:a16="http://schemas.microsoft.com/office/drawing/2014/main" id="{7C27F057-A04C-5A31-9091-ED1AFBCF3ACB}"/>
                    </a:ext>
                  </a:extLst>
                </p:cNvPr>
                <p:cNvSpPr/>
                <p:nvPr/>
              </p:nvSpPr>
              <p:spPr>
                <a:xfrm rot="5400000">
                  <a:off x="3185275" y="78551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527" name="Straight Connector 526">
                  <a:extLst>
                    <a:ext uri="{FF2B5EF4-FFF2-40B4-BE49-F238E27FC236}">
                      <a16:creationId xmlns:a16="http://schemas.microsoft.com/office/drawing/2014/main" id="{C22658AE-CEB2-6EA7-A0FF-EF47FF266C0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289483" y="854599"/>
                  <a:ext cx="0" cy="697928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8" name="Straight Connector 527">
                  <a:extLst>
                    <a:ext uri="{FF2B5EF4-FFF2-40B4-BE49-F238E27FC236}">
                      <a16:creationId xmlns:a16="http://schemas.microsoft.com/office/drawing/2014/main" id="{37BDC339-62B9-A669-3C75-7EB795071A7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114448" y="854599"/>
                  <a:ext cx="0" cy="697928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17" name="Rectangle 516">
                <a:extLst>
                  <a:ext uri="{FF2B5EF4-FFF2-40B4-BE49-F238E27FC236}">
                    <a16:creationId xmlns:a16="http://schemas.microsoft.com/office/drawing/2014/main" id="{764ED7BD-F8EE-0B55-6B52-3B83786D8314}"/>
                  </a:ext>
                </a:extLst>
              </p:cNvPr>
              <p:cNvSpPr/>
              <p:nvPr/>
            </p:nvSpPr>
            <p:spPr>
              <a:xfrm>
                <a:off x="3765032" y="4110895"/>
                <a:ext cx="2173285" cy="1109143"/>
              </a:xfrm>
              <a:prstGeom prst="rect">
                <a:avLst/>
              </a:prstGeom>
              <a:noFill/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412750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9F99F9A-7EAF-C117-E22B-B03E66DABB9D}"/>
              </a:ext>
            </a:extLst>
          </p:cNvPr>
          <p:cNvGrpSpPr/>
          <p:nvPr/>
        </p:nvGrpSpPr>
        <p:grpSpPr>
          <a:xfrm>
            <a:off x="4766078" y="5830819"/>
            <a:ext cx="1232388" cy="2611116"/>
            <a:chOff x="276105" y="279399"/>
            <a:chExt cx="2975095" cy="6303468"/>
          </a:xfrm>
        </p:grpSpPr>
        <p:grpSp>
          <p:nvGrpSpPr>
            <p:cNvPr id="334" name="Group 333">
              <a:extLst>
                <a:ext uri="{FF2B5EF4-FFF2-40B4-BE49-F238E27FC236}">
                  <a16:creationId xmlns:a16="http://schemas.microsoft.com/office/drawing/2014/main" id="{A9BD25DD-4C28-BCBE-C38D-66166C0F3AA2}"/>
                </a:ext>
              </a:extLst>
            </p:cNvPr>
            <p:cNvGrpSpPr/>
            <p:nvPr/>
          </p:nvGrpSpPr>
          <p:grpSpPr>
            <a:xfrm>
              <a:off x="284911" y="279399"/>
              <a:ext cx="2966289" cy="3377085"/>
              <a:chOff x="1288211" y="577749"/>
              <a:chExt cx="2966289" cy="4805936"/>
            </a:xfrm>
          </p:grpSpPr>
          <p:grpSp>
            <p:nvGrpSpPr>
              <p:cNvPr id="240" name="Group 239">
                <a:extLst>
                  <a:ext uri="{FF2B5EF4-FFF2-40B4-BE49-F238E27FC236}">
                    <a16:creationId xmlns:a16="http://schemas.microsoft.com/office/drawing/2014/main" id="{D65A4647-A70E-7F97-82D9-63ADBA6A155B}"/>
                  </a:ext>
                </a:extLst>
              </p:cNvPr>
              <p:cNvGrpSpPr/>
              <p:nvPr/>
            </p:nvGrpSpPr>
            <p:grpSpPr>
              <a:xfrm>
                <a:off x="1717675" y="1733732"/>
                <a:ext cx="2095499" cy="642681"/>
                <a:chOff x="3750415" y="4099137"/>
                <a:chExt cx="2187902" cy="1148292"/>
              </a:xfrm>
            </p:grpSpPr>
            <p:grpSp>
              <p:nvGrpSpPr>
                <p:cNvPr id="241" name="Group 240">
                  <a:extLst>
                    <a:ext uri="{FF2B5EF4-FFF2-40B4-BE49-F238E27FC236}">
                      <a16:creationId xmlns:a16="http://schemas.microsoft.com/office/drawing/2014/main" id="{389C144A-0078-7FEF-FE59-054C7D3B4489}"/>
                    </a:ext>
                  </a:extLst>
                </p:cNvPr>
                <p:cNvGrpSpPr/>
                <p:nvPr/>
              </p:nvGrpSpPr>
              <p:grpSpPr>
                <a:xfrm>
                  <a:off x="3750415" y="4099137"/>
                  <a:ext cx="2175036" cy="1148292"/>
                  <a:chOff x="3114448" y="854599"/>
                  <a:chExt cx="2175036" cy="1148292"/>
                </a:xfrm>
              </p:grpSpPr>
              <p:sp>
                <p:nvSpPr>
                  <p:cNvPr id="243" name="Chevron 242">
                    <a:extLst>
                      <a:ext uri="{FF2B5EF4-FFF2-40B4-BE49-F238E27FC236}">
                        <a16:creationId xmlns:a16="http://schemas.microsoft.com/office/drawing/2014/main" id="{8C55D4E8-4C75-2629-D62C-692D67593B5A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638449" y="1351854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44" name="Chevron 243">
                    <a:extLst>
                      <a:ext uri="{FF2B5EF4-FFF2-40B4-BE49-F238E27FC236}">
                        <a16:creationId xmlns:a16="http://schemas.microsoft.com/office/drawing/2014/main" id="{A56EAE8D-E8C7-C010-FFE7-BECC553E77E7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918327" y="1351855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45" name="Chevron 244">
                    <a:extLst>
                      <a:ext uri="{FF2B5EF4-FFF2-40B4-BE49-F238E27FC236}">
                        <a16:creationId xmlns:a16="http://schemas.microsoft.com/office/drawing/2014/main" id="{14744E8F-E51C-6EAF-5B9D-BE0CD52D0BD8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185282" y="1351855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46" name="Chevron 245">
                    <a:extLst>
                      <a:ext uri="{FF2B5EF4-FFF2-40B4-BE49-F238E27FC236}">
                        <a16:creationId xmlns:a16="http://schemas.microsoft.com/office/drawing/2014/main" id="{2E77740B-0CF4-871F-38B5-2D4B05A476D7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638446" y="1060878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47" name="Chevron 246">
                    <a:extLst>
                      <a:ext uri="{FF2B5EF4-FFF2-40B4-BE49-F238E27FC236}">
                        <a16:creationId xmlns:a16="http://schemas.microsoft.com/office/drawing/2014/main" id="{F43B4A48-DFFD-2161-28CB-7B71E4ACBF29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918324" y="1060879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48" name="Chevron 247">
                    <a:extLst>
                      <a:ext uri="{FF2B5EF4-FFF2-40B4-BE49-F238E27FC236}">
                        <a16:creationId xmlns:a16="http://schemas.microsoft.com/office/drawing/2014/main" id="{CF7A5794-0C49-4BE7-02BB-C9BF640F8B84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185279" y="1060879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49" name="Chevron 248">
                    <a:extLst>
                      <a:ext uri="{FF2B5EF4-FFF2-40B4-BE49-F238E27FC236}">
                        <a16:creationId xmlns:a16="http://schemas.microsoft.com/office/drawing/2014/main" id="{C6AC4622-557D-783C-DA61-267A48206D70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638442" y="785514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50" name="Chevron 249">
                    <a:extLst>
                      <a:ext uri="{FF2B5EF4-FFF2-40B4-BE49-F238E27FC236}">
                        <a16:creationId xmlns:a16="http://schemas.microsoft.com/office/drawing/2014/main" id="{77791B6B-DFE2-B17F-CAE3-A007650E2B09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918320" y="785515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51" name="Chevron 250">
                    <a:extLst>
                      <a:ext uri="{FF2B5EF4-FFF2-40B4-BE49-F238E27FC236}">
                        <a16:creationId xmlns:a16="http://schemas.microsoft.com/office/drawing/2014/main" id="{76B7B403-7022-48DE-FBCB-D062C4DFFCB2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185275" y="785515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cxnSp>
                <p:nvCxnSpPr>
                  <p:cNvPr id="252" name="Straight Connector 251">
                    <a:extLst>
                      <a:ext uri="{FF2B5EF4-FFF2-40B4-BE49-F238E27FC236}">
                        <a16:creationId xmlns:a16="http://schemas.microsoft.com/office/drawing/2014/main" id="{BAFA3599-3DEA-59A8-4697-4860759C9C5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289483" y="854599"/>
                    <a:ext cx="0" cy="697928"/>
                  </a:xfrm>
                  <a:prstGeom prst="line">
                    <a:avLst/>
                  </a:prstGeom>
                  <a:ln w="25400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3" name="Straight Connector 252">
                    <a:extLst>
                      <a:ext uri="{FF2B5EF4-FFF2-40B4-BE49-F238E27FC236}">
                        <a16:creationId xmlns:a16="http://schemas.microsoft.com/office/drawing/2014/main" id="{2B823E88-870D-EDAB-5255-AEA74BF14DD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114448" y="854599"/>
                    <a:ext cx="0" cy="697928"/>
                  </a:xfrm>
                  <a:prstGeom prst="line">
                    <a:avLst/>
                  </a:prstGeom>
                  <a:ln w="25400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242" name="Rectangle 241">
                  <a:extLst>
                    <a:ext uri="{FF2B5EF4-FFF2-40B4-BE49-F238E27FC236}">
                      <a16:creationId xmlns:a16="http://schemas.microsoft.com/office/drawing/2014/main" id="{14EDF356-43CA-D191-1F90-C15232C7DA06}"/>
                    </a:ext>
                  </a:extLst>
                </p:cNvPr>
                <p:cNvSpPr/>
                <p:nvPr/>
              </p:nvSpPr>
              <p:spPr>
                <a:xfrm>
                  <a:off x="3765032" y="4110895"/>
                  <a:ext cx="2173285" cy="1109143"/>
                </a:xfrm>
                <a:prstGeom prst="rect">
                  <a:avLst/>
                </a:prstGeom>
                <a:noFill/>
                <a:ln w="63500"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73" name="Group 272">
                <a:extLst>
                  <a:ext uri="{FF2B5EF4-FFF2-40B4-BE49-F238E27FC236}">
                    <a16:creationId xmlns:a16="http://schemas.microsoft.com/office/drawing/2014/main" id="{34D863FB-EE83-F234-FF57-CFA225ECD501}"/>
                  </a:ext>
                </a:extLst>
              </p:cNvPr>
              <p:cNvGrpSpPr/>
              <p:nvPr/>
            </p:nvGrpSpPr>
            <p:grpSpPr>
              <a:xfrm>
                <a:off x="1288211" y="577749"/>
                <a:ext cx="2966289" cy="1161511"/>
                <a:chOff x="1288211" y="577749"/>
                <a:chExt cx="2966289" cy="1161511"/>
              </a:xfrm>
            </p:grpSpPr>
            <p:sp>
              <p:nvSpPr>
                <p:cNvPr id="16" name="Trapezium 15">
                  <a:extLst>
                    <a:ext uri="{FF2B5EF4-FFF2-40B4-BE49-F238E27FC236}">
                      <a16:creationId xmlns:a16="http://schemas.microsoft.com/office/drawing/2014/main" id="{EA424900-60A4-0E48-C1C3-780F51289F74}"/>
                    </a:ext>
                  </a:extLst>
                </p:cNvPr>
                <p:cNvSpPr/>
                <p:nvPr/>
              </p:nvSpPr>
              <p:spPr>
                <a:xfrm rot="10800000">
                  <a:off x="1565162" y="1200977"/>
                  <a:ext cx="2413580" cy="538283"/>
                </a:xfrm>
                <a:prstGeom prst="trapezoid">
                  <a:avLst>
                    <a:gd name="adj" fmla="val 29492"/>
                  </a:avLst>
                </a:prstGeom>
                <a:solidFill>
                  <a:schemeClr val="bg1"/>
                </a:solidFill>
                <a:ln w="63500"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226" name="Group 225">
                  <a:extLst>
                    <a:ext uri="{FF2B5EF4-FFF2-40B4-BE49-F238E27FC236}">
                      <a16:creationId xmlns:a16="http://schemas.microsoft.com/office/drawing/2014/main" id="{7213E887-AFA9-4356-B773-A8E963925022}"/>
                    </a:ext>
                  </a:extLst>
                </p:cNvPr>
                <p:cNvGrpSpPr/>
                <p:nvPr/>
              </p:nvGrpSpPr>
              <p:grpSpPr>
                <a:xfrm>
                  <a:off x="1556877" y="577749"/>
                  <a:ext cx="2413580" cy="642681"/>
                  <a:chOff x="3750415" y="4099137"/>
                  <a:chExt cx="2187902" cy="1148292"/>
                </a:xfrm>
              </p:grpSpPr>
              <p:grpSp>
                <p:nvGrpSpPr>
                  <p:cNvPr id="227" name="Group 226">
                    <a:extLst>
                      <a:ext uri="{FF2B5EF4-FFF2-40B4-BE49-F238E27FC236}">
                        <a16:creationId xmlns:a16="http://schemas.microsoft.com/office/drawing/2014/main" id="{D017BEEB-2422-C9BB-EA38-6329DD7B50AF}"/>
                      </a:ext>
                    </a:extLst>
                  </p:cNvPr>
                  <p:cNvGrpSpPr/>
                  <p:nvPr/>
                </p:nvGrpSpPr>
                <p:grpSpPr>
                  <a:xfrm>
                    <a:off x="3750415" y="4099137"/>
                    <a:ext cx="2175036" cy="1148292"/>
                    <a:chOff x="3114448" y="854599"/>
                    <a:chExt cx="2175036" cy="1148292"/>
                  </a:xfrm>
                </p:grpSpPr>
                <p:sp>
                  <p:nvSpPr>
                    <p:cNvPr id="229" name="Chevron 228">
                      <a:extLst>
                        <a:ext uri="{FF2B5EF4-FFF2-40B4-BE49-F238E27FC236}">
                          <a16:creationId xmlns:a16="http://schemas.microsoft.com/office/drawing/2014/main" id="{8F5126B3-455A-24DF-DE24-647D711784C4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4638449" y="1351854"/>
                      <a:ext cx="581950" cy="720121"/>
                    </a:xfrm>
                    <a:prstGeom prst="chevron">
                      <a:avLst>
                        <a:gd name="adj" fmla="val 78187"/>
                      </a:avLst>
                    </a:prstGeom>
                    <a:solidFill>
                      <a:schemeClr val="tx1"/>
                    </a:solidFill>
                    <a:ln>
                      <a:solidFill>
                        <a:schemeClr val="accent6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230" name="Chevron 229">
                      <a:extLst>
                        <a:ext uri="{FF2B5EF4-FFF2-40B4-BE49-F238E27FC236}">
                          <a16:creationId xmlns:a16="http://schemas.microsoft.com/office/drawing/2014/main" id="{0A435DD3-9464-5B66-DD32-7B8D6098EC9B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918327" y="1351855"/>
                      <a:ext cx="581950" cy="720121"/>
                    </a:xfrm>
                    <a:prstGeom prst="chevron">
                      <a:avLst>
                        <a:gd name="adj" fmla="val 78187"/>
                      </a:avLst>
                    </a:prstGeom>
                    <a:solidFill>
                      <a:schemeClr val="tx1"/>
                    </a:solidFill>
                    <a:ln>
                      <a:solidFill>
                        <a:schemeClr val="accent6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231" name="Chevron 230">
                      <a:extLst>
                        <a:ext uri="{FF2B5EF4-FFF2-40B4-BE49-F238E27FC236}">
                          <a16:creationId xmlns:a16="http://schemas.microsoft.com/office/drawing/2014/main" id="{41EF7F71-B101-7B97-2EA9-927B889BF2B1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185282" y="1351855"/>
                      <a:ext cx="581950" cy="720121"/>
                    </a:xfrm>
                    <a:prstGeom prst="chevron">
                      <a:avLst>
                        <a:gd name="adj" fmla="val 78187"/>
                      </a:avLst>
                    </a:prstGeom>
                    <a:solidFill>
                      <a:schemeClr val="tx1"/>
                    </a:solidFill>
                    <a:ln>
                      <a:solidFill>
                        <a:schemeClr val="accent6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232" name="Chevron 231">
                      <a:extLst>
                        <a:ext uri="{FF2B5EF4-FFF2-40B4-BE49-F238E27FC236}">
                          <a16:creationId xmlns:a16="http://schemas.microsoft.com/office/drawing/2014/main" id="{FFBE6F31-8B65-98A4-3568-291E08E35BA6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4638446" y="1060878"/>
                      <a:ext cx="581950" cy="720121"/>
                    </a:xfrm>
                    <a:prstGeom prst="chevron">
                      <a:avLst>
                        <a:gd name="adj" fmla="val 78187"/>
                      </a:avLst>
                    </a:prstGeom>
                    <a:solidFill>
                      <a:schemeClr val="tx1"/>
                    </a:solidFill>
                    <a:ln>
                      <a:solidFill>
                        <a:schemeClr val="accent6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233" name="Chevron 232">
                      <a:extLst>
                        <a:ext uri="{FF2B5EF4-FFF2-40B4-BE49-F238E27FC236}">
                          <a16:creationId xmlns:a16="http://schemas.microsoft.com/office/drawing/2014/main" id="{EB8FDE4A-AF04-C755-589F-C04A284FBDD9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918324" y="1060879"/>
                      <a:ext cx="581950" cy="720121"/>
                    </a:xfrm>
                    <a:prstGeom prst="chevron">
                      <a:avLst>
                        <a:gd name="adj" fmla="val 78187"/>
                      </a:avLst>
                    </a:prstGeom>
                    <a:solidFill>
                      <a:schemeClr val="tx1"/>
                    </a:solidFill>
                    <a:ln>
                      <a:solidFill>
                        <a:schemeClr val="accent6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234" name="Chevron 233">
                      <a:extLst>
                        <a:ext uri="{FF2B5EF4-FFF2-40B4-BE49-F238E27FC236}">
                          <a16:creationId xmlns:a16="http://schemas.microsoft.com/office/drawing/2014/main" id="{7658C758-8C6F-F3EA-52FA-9E2078725274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185279" y="1060879"/>
                      <a:ext cx="581950" cy="720121"/>
                    </a:xfrm>
                    <a:prstGeom prst="chevron">
                      <a:avLst>
                        <a:gd name="adj" fmla="val 78187"/>
                      </a:avLst>
                    </a:prstGeom>
                    <a:solidFill>
                      <a:schemeClr val="tx1"/>
                    </a:solidFill>
                    <a:ln>
                      <a:solidFill>
                        <a:schemeClr val="accent6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235" name="Chevron 234">
                      <a:extLst>
                        <a:ext uri="{FF2B5EF4-FFF2-40B4-BE49-F238E27FC236}">
                          <a16:creationId xmlns:a16="http://schemas.microsoft.com/office/drawing/2014/main" id="{FBB0ECD8-99FE-4EA6-6D26-F87B0491A692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4638442" y="785514"/>
                      <a:ext cx="581950" cy="720121"/>
                    </a:xfrm>
                    <a:prstGeom prst="chevron">
                      <a:avLst>
                        <a:gd name="adj" fmla="val 78187"/>
                      </a:avLst>
                    </a:prstGeom>
                    <a:solidFill>
                      <a:schemeClr val="tx1"/>
                    </a:solidFill>
                    <a:ln>
                      <a:solidFill>
                        <a:schemeClr val="accent6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236" name="Chevron 235">
                      <a:extLst>
                        <a:ext uri="{FF2B5EF4-FFF2-40B4-BE49-F238E27FC236}">
                          <a16:creationId xmlns:a16="http://schemas.microsoft.com/office/drawing/2014/main" id="{801275F8-D14E-4A0A-F161-6C0641A5CF4C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918320" y="785515"/>
                      <a:ext cx="581950" cy="720121"/>
                    </a:xfrm>
                    <a:prstGeom prst="chevron">
                      <a:avLst>
                        <a:gd name="adj" fmla="val 78187"/>
                      </a:avLst>
                    </a:prstGeom>
                    <a:solidFill>
                      <a:schemeClr val="tx1"/>
                    </a:solidFill>
                    <a:ln>
                      <a:solidFill>
                        <a:schemeClr val="accent6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237" name="Chevron 236">
                      <a:extLst>
                        <a:ext uri="{FF2B5EF4-FFF2-40B4-BE49-F238E27FC236}">
                          <a16:creationId xmlns:a16="http://schemas.microsoft.com/office/drawing/2014/main" id="{E1343F62-AD35-2B2F-4D4F-BE99FD423155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185275" y="785515"/>
                      <a:ext cx="581950" cy="720121"/>
                    </a:xfrm>
                    <a:prstGeom prst="chevron">
                      <a:avLst>
                        <a:gd name="adj" fmla="val 78187"/>
                      </a:avLst>
                    </a:prstGeom>
                    <a:solidFill>
                      <a:schemeClr val="tx1"/>
                    </a:solidFill>
                    <a:ln>
                      <a:solidFill>
                        <a:schemeClr val="accent6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cxnSp>
                  <p:nvCxnSpPr>
                    <p:cNvPr id="238" name="Straight Connector 237">
                      <a:extLst>
                        <a:ext uri="{FF2B5EF4-FFF2-40B4-BE49-F238E27FC236}">
                          <a16:creationId xmlns:a16="http://schemas.microsoft.com/office/drawing/2014/main" id="{D25FE90C-14E4-BE94-3698-A40A459789F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5289483" y="854599"/>
                      <a:ext cx="0" cy="697928"/>
                    </a:xfrm>
                    <a:prstGeom prst="line">
                      <a:avLst/>
                    </a:prstGeom>
                    <a:ln w="25400">
                      <a:solidFill>
                        <a:schemeClr val="accent6">
                          <a:lumMod val="7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39" name="Straight Connector 238">
                      <a:extLst>
                        <a:ext uri="{FF2B5EF4-FFF2-40B4-BE49-F238E27FC236}">
                          <a16:creationId xmlns:a16="http://schemas.microsoft.com/office/drawing/2014/main" id="{F8E8945F-D9FF-D49D-1434-CD40C382023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3114448" y="854599"/>
                      <a:ext cx="0" cy="697928"/>
                    </a:xfrm>
                    <a:prstGeom prst="line">
                      <a:avLst/>
                    </a:prstGeom>
                    <a:ln w="25400">
                      <a:solidFill>
                        <a:schemeClr val="accent6">
                          <a:lumMod val="7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228" name="Rectangle 227">
                    <a:extLst>
                      <a:ext uri="{FF2B5EF4-FFF2-40B4-BE49-F238E27FC236}">
                        <a16:creationId xmlns:a16="http://schemas.microsoft.com/office/drawing/2014/main" id="{45015319-987B-4E0C-919D-8C07A27EB173}"/>
                      </a:ext>
                    </a:extLst>
                  </p:cNvPr>
                  <p:cNvSpPr/>
                  <p:nvPr/>
                </p:nvSpPr>
                <p:spPr>
                  <a:xfrm>
                    <a:off x="3765032" y="4110895"/>
                    <a:ext cx="2173285" cy="1109143"/>
                  </a:xfrm>
                  <a:prstGeom prst="rect">
                    <a:avLst/>
                  </a:prstGeom>
                  <a:noFill/>
                  <a:ln w="63500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271" name="Rectangle 270">
                  <a:extLst>
                    <a:ext uri="{FF2B5EF4-FFF2-40B4-BE49-F238E27FC236}">
                      <a16:creationId xmlns:a16="http://schemas.microsoft.com/office/drawing/2014/main" id="{5545E5E9-B7F1-A3D8-C88D-972F791F60FC}"/>
                    </a:ext>
                  </a:extLst>
                </p:cNvPr>
                <p:cNvSpPr/>
                <p:nvPr/>
              </p:nvSpPr>
              <p:spPr>
                <a:xfrm>
                  <a:off x="4006850" y="1081914"/>
                  <a:ext cx="247650" cy="2381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2" name="Rectangle 271">
                  <a:extLst>
                    <a:ext uri="{FF2B5EF4-FFF2-40B4-BE49-F238E27FC236}">
                      <a16:creationId xmlns:a16="http://schemas.microsoft.com/office/drawing/2014/main" id="{A49A4F01-44E3-D4D1-4304-BDCE2162D612}"/>
                    </a:ext>
                  </a:extLst>
                </p:cNvPr>
                <p:cNvSpPr/>
                <p:nvPr/>
              </p:nvSpPr>
              <p:spPr>
                <a:xfrm>
                  <a:off x="1288211" y="1081913"/>
                  <a:ext cx="247650" cy="2381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75" name="Trapezium 274">
                <a:extLst>
                  <a:ext uri="{FF2B5EF4-FFF2-40B4-BE49-F238E27FC236}">
                    <a16:creationId xmlns:a16="http://schemas.microsoft.com/office/drawing/2014/main" id="{EB725B27-B9C8-99EA-0112-870FBD90ECBF}"/>
                  </a:ext>
                </a:extLst>
              </p:cNvPr>
              <p:cNvSpPr/>
              <p:nvPr/>
            </p:nvSpPr>
            <p:spPr>
              <a:xfrm rot="10800000">
                <a:off x="1723373" y="2968174"/>
                <a:ext cx="2100623" cy="538283"/>
              </a:xfrm>
              <a:prstGeom prst="trapezoid">
                <a:avLst>
                  <a:gd name="adj" fmla="val 29492"/>
                </a:avLst>
              </a:prstGeom>
              <a:solidFill>
                <a:schemeClr val="bg1"/>
              </a:solidFill>
              <a:ln w="635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276" name="Group 275">
                <a:extLst>
                  <a:ext uri="{FF2B5EF4-FFF2-40B4-BE49-F238E27FC236}">
                    <a16:creationId xmlns:a16="http://schemas.microsoft.com/office/drawing/2014/main" id="{9428B18A-A3E2-9511-CEA1-B9FACC2938FE}"/>
                  </a:ext>
                </a:extLst>
              </p:cNvPr>
              <p:cNvGrpSpPr/>
              <p:nvPr/>
            </p:nvGrpSpPr>
            <p:grpSpPr>
              <a:xfrm>
                <a:off x="1716163" y="2350998"/>
                <a:ext cx="2097012" cy="642681"/>
                <a:chOff x="3750415" y="4099137"/>
                <a:chExt cx="2187902" cy="1148292"/>
              </a:xfrm>
            </p:grpSpPr>
            <p:grpSp>
              <p:nvGrpSpPr>
                <p:cNvPr id="279" name="Group 278">
                  <a:extLst>
                    <a:ext uri="{FF2B5EF4-FFF2-40B4-BE49-F238E27FC236}">
                      <a16:creationId xmlns:a16="http://schemas.microsoft.com/office/drawing/2014/main" id="{BB420426-1861-08FB-4603-2EAD9351AE1E}"/>
                    </a:ext>
                  </a:extLst>
                </p:cNvPr>
                <p:cNvGrpSpPr/>
                <p:nvPr/>
              </p:nvGrpSpPr>
              <p:grpSpPr>
                <a:xfrm>
                  <a:off x="3750415" y="4099137"/>
                  <a:ext cx="2175036" cy="1148292"/>
                  <a:chOff x="3114448" y="854599"/>
                  <a:chExt cx="2175036" cy="1148292"/>
                </a:xfrm>
              </p:grpSpPr>
              <p:sp>
                <p:nvSpPr>
                  <p:cNvPr id="281" name="Chevron 280">
                    <a:extLst>
                      <a:ext uri="{FF2B5EF4-FFF2-40B4-BE49-F238E27FC236}">
                        <a16:creationId xmlns:a16="http://schemas.microsoft.com/office/drawing/2014/main" id="{5C1BD23F-3E1C-CB2F-FF96-8E79405CC3AE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638449" y="1351854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82" name="Chevron 281">
                    <a:extLst>
                      <a:ext uri="{FF2B5EF4-FFF2-40B4-BE49-F238E27FC236}">
                        <a16:creationId xmlns:a16="http://schemas.microsoft.com/office/drawing/2014/main" id="{325DBD34-A157-AE74-F6B5-A95BC157A6CA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918327" y="1351855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83" name="Chevron 282">
                    <a:extLst>
                      <a:ext uri="{FF2B5EF4-FFF2-40B4-BE49-F238E27FC236}">
                        <a16:creationId xmlns:a16="http://schemas.microsoft.com/office/drawing/2014/main" id="{C108D84E-A1E9-6765-BC13-842003391C87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185282" y="1351855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84" name="Chevron 283">
                    <a:extLst>
                      <a:ext uri="{FF2B5EF4-FFF2-40B4-BE49-F238E27FC236}">
                        <a16:creationId xmlns:a16="http://schemas.microsoft.com/office/drawing/2014/main" id="{D45A114B-B828-BD61-59DD-A99D62DB23C6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638446" y="1060878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85" name="Chevron 284">
                    <a:extLst>
                      <a:ext uri="{FF2B5EF4-FFF2-40B4-BE49-F238E27FC236}">
                        <a16:creationId xmlns:a16="http://schemas.microsoft.com/office/drawing/2014/main" id="{D231DC69-E68C-E7E1-5637-D2508537C76F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918324" y="1060879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86" name="Chevron 285">
                    <a:extLst>
                      <a:ext uri="{FF2B5EF4-FFF2-40B4-BE49-F238E27FC236}">
                        <a16:creationId xmlns:a16="http://schemas.microsoft.com/office/drawing/2014/main" id="{88CBDE12-E6A9-FEAA-B799-A2E13E23EE32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185279" y="1060879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87" name="Chevron 286">
                    <a:extLst>
                      <a:ext uri="{FF2B5EF4-FFF2-40B4-BE49-F238E27FC236}">
                        <a16:creationId xmlns:a16="http://schemas.microsoft.com/office/drawing/2014/main" id="{7BF19E89-F960-A7E7-9603-1CB0DC2F3487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638442" y="785514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88" name="Chevron 287">
                    <a:extLst>
                      <a:ext uri="{FF2B5EF4-FFF2-40B4-BE49-F238E27FC236}">
                        <a16:creationId xmlns:a16="http://schemas.microsoft.com/office/drawing/2014/main" id="{497A8A5F-B9EB-B86C-6516-CF28A9A26A67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918320" y="785515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89" name="Chevron 288">
                    <a:extLst>
                      <a:ext uri="{FF2B5EF4-FFF2-40B4-BE49-F238E27FC236}">
                        <a16:creationId xmlns:a16="http://schemas.microsoft.com/office/drawing/2014/main" id="{A66A67C9-F3F6-B75B-5B21-D16012D37912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185275" y="785515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cxnSp>
                <p:nvCxnSpPr>
                  <p:cNvPr id="290" name="Straight Connector 289">
                    <a:extLst>
                      <a:ext uri="{FF2B5EF4-FFF2-40B4-BE49-F238E27FC236}">
                        <a16:creationId xmlns:a16="http://schemas.microsoft.com/office/drawing/2014/main" id="{BF4C86E2-5E4C-98AF-1622-594C250A31C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289483" y="854599"/>
                    <a:ext cx="0" cy="697928"/>
                  </a:xfrm>
                  <a:prstGeom prst="line">
                    <a:avLst/>
                  </a:prstGeom>
                  <a:ln w="25400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1" name="Straight Connector 290">
                    <a:extLst>
                      <a:ext uri="{FF2B5EF4-FFF2-40B4-BE49-F238E27FC236}">
                        <a16:creationId xmlns:a16="http://schemas.microsoft.com/office/drawing/2014/main" id="{CBA88FB0-3ED9-65FE-D562-DB594A01D8E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114448" y="854599"/>
                    <a:ext cx="0" cy="697928"/>
                  </a:xfrm>
                  <a:prstGeom prst="line">
                    <a:avLst/>
                  </a:prstGeom>
                  <a:ln w="25400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280" name="Rectangle 279">
                  <a:extLst>
                    <a:ext uri="{FF2B5EF4-FFF2-40B4-BE49-F238E27FC236}">
                      <a16:creationId xmlns:a16="http://schemas.microsoft.com/office/drawing/2014/main" id="{BB6223D6-AC42-597A-FE7B-24FEB87D5EA8}"/>
                    </a:ext>
                  </a:extLst>
                </p:cNvPr>
                <p:cNvSpPr/>
                <p:nvPr/>
              </p:nvSpPr>
              <p:spPr>
                <a:xfrm>
                  <a:off x="3765032" y="4110895"/>
                  <a:ext cx="2173285" cy="1109143"/>
                </a:xfrm>
                <a:prstGeom prst="rect">
                  <a:avLst/>
                </a:prstGeom>
                <a:noFill/>
                <a:ln w="63500"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77" name="Rectangle 276">
                <a:extLst>
                  <a:ext uri="{FF2B5EF4-FFF2-40B4-BE49-F238E27FC236}">
                    <a16:creationId xmlns:a16="http://schemas.microsoft.com/office/drawing/2014/main" id="{EE597069-4BCC-EF69-83C5-C8CD33D5B3B7}"/>
                  </a:ext>
                </a:extLst>
              </p:cNvPr>
              <p:cNvSpPr/>
              <p:nvPr/>
            </p:nvSpPr>
            <p:spPr>
              <a:xfrm>
                <a:off x="3854810" y="2855167"/>
                <a:ext cx="215538" cy="2381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8" name="Rectangle 277">
                <a:extLst>
                  <a:ext uri="{FF2B5EF4-FFF2-40B4-BE49-F238E27FC236}">
                    <a16:creationId xmlns:a16="http://schemas.microsoft.com/office/drawing/2014/main" id="{0FE03DFA-6A23-387B-5283-59327A7B2448}"/>
                  </a:ext>
                </a:extLst>
              </p:cNvPr>
              <p:cNvSpPr/>
              <p:nvPr/>
            </p:nvSpPr>
            <p:spPr>
              <a:xfrm>
                <a:off x="1475983" y="2855166"/>
                <a:ext cx="215538" cy="2381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92" name="Group 291">
                <a:extLst>
                  <a:ext uri="{FF2B5EF4-FFF2-40B4-BE49-F238E27FC236}">
                    <a16:creationId xmlns:a16="http://schemas.microsoft.com/office/drawing/2014/main" id="{48245BBA-6F75-BD58-FFEB-1FFBA6F25F2A}"/>
                  </a:ext>
                </a:extLst>
              </p:cNvPr>
              <p:cNvGrpSpPr/>
              <p:nvPr/>
            </p:nvGrpSpPr>
            <p:grpSpPr>
              <a:xfrm>
                <a:off x="1867544" y="3506458"/>
                <a:ext cx="1790275" cy="642681"/>
                <a:chOff x="3750415" y="4099137"/>
                <a:chExt cx="2187902" cy="1148292"/>
              </a:xfrm>
            </p:grpSpPr>
            <p:grpSp>
              <p:nvGrpSpPr>
                <p:cNvPr id="293" name="Group 292">
                  <a:extLst>
                    <a:ext uri="{FF2B5EF4-FFF2-40B4-BE49-F238E27FC236}">
                      <a16:creationId xmlns:a16="http://schemas.microsoft.com/office/drawing/2014/main" id="{55EF835B-122A-B6F3-85F1-6FD998111601}"/>
                    </a:ext>
                  </a:extLst>
                </p:cNvPr>
                <p:cNvGrpSpPr/>
                <p:nvPr/>
              </p:nvGrpSpPr>
              <p:grpSpPr>
                <a:xfrm>
                  <a:off x="3750415" y="4099137"/>
                  <a:ext cx="2175036" cy="1148292"/>
                  <a:chOff x="3114448" y="854599"/>
                  <a:chExt cx="2175036" cy="1148292"/>
                </a:xfrm>
              </p:grpSpPr>
              <p:sp>
                <p:nvSpPr>
                  <p:cNvPr id="295" name="Chevron 294">
                    <a:extLst>
                      <a:ext uri="{FF2B5EF4-FFF2-40B4-BE49-F238E27FC236}">
                        <a16:creationId xmlns:a16="http://schemas.microsoft.com/office/drawing/2014/main" id="{CD011A43-2939-8B7B-C2BF-95B291688900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638449" y="1351854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96" name="Chevron 295">
                    <a:extLst>
                      <a:ext uri="{FF2B5EF4-FFF2-40B4-BE49-F238E27FC236}">
                        <a16:creationId xmlns:a16="http://schemas.microsoft.com/office/drawing/2014/main" id="{19051D5B-AD13-8F4D-C650-D877778517BA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918327" y="1351855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97" name="Chevron 296">
                    <a:extLst>
                      <a:ext uri="{FF2B5EF4-FFF2-40B4-BE49-F238E27FC236}">
                        <a16:creationId xmlns:a16="http://schemas.microsoft.com/office/drawing/2014/main" id="{5F82218D-345A-EB30-46A9-CF902C84A0E7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185282" y="1351855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98" name="Chevron 297">
                    <a:extLst>
                      <a:ext uri="{FF2B5EF4-FFF2-40B4-BE49-F238E27FC236}">
                        <a16:creationId xmlns:a16="http://schemas.microsoft.com/office/drawing/2014/main" id="{AB8828AE-DF12-FC81-B5B4-67D9A8CEA606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638446" y="1060878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99" name="Chevron 298">
                    <a:extLst>
                      <a:ext uri="{FF2B5EF4-FFF2-40B4-BE49-F238E27FC236}">
                        <a16:creationId xmlns:a16="http://schemas.microsoft.com/office/drawing/2014/main" id="{90AFE2D1-36B2-B5B5-AF50-062614686D16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918324" y="1060879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00" name="Chevron 299">
                    <a:extLst>
                      <a:ext uri="{FF2B5EF4-FFF2-40B4-BE49-F238E27FC236}">
                        <a16:creationId xmlns:a16="http://schemas.microsoft.com/office/drawing/2014/main" id="{9FE2F716-53F1-5A05-B657-ABE80D441A3C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185279" y="1060879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01" name="Chevron 300">
                    <a:extLst>
                      <a:ext uri="{FF2B5EF4-FFF2-40B4-BE49-F238E27FC236}">
                        <a16:creationId xmlns:a16="http://schemas.microsoft.com/office/drawing/2014/main" id="{5E4EACE5-6FCA-8517-2804-D1B93615190F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638442" y="785514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02" name="Chevron 301">
                    <a:extLst>
                      <a:ext uri="{FF2B5EF4-FFF2-40B4-BE49-F238E27FC236}">
                        <a16:creationId xmlns:a16="http://schemas.microsoft.com/office/drawing/2014/main" id="{EE2120D1-7465-FAA5-7CD3-118F3E58131D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918320" y="785515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03" name="Chevron 302">
                    <a:extLst>
                      <a:ext uri="{FF2B5EF4-FFF2-40B4-BE49-F238E27FC236}">
                        <a16:creationId xmlns:a16="http://schemas.microsoft.com/office/drawing/2014/main" id="{A9786D27-4FD5-34AD-B452-1B2B98023B97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185275" y="785515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cxnSp>
                <p:nvCxnSpPr>
                  <p:cNvPr id="304" name="Straight Connector 303">
                    <a:extLst>
                      <a:ext uri="{FF2B5EF4-FFF2-40B4-BE49-F238E27FC236}">
                        <a16:creationId xmlns:a16="http://schemas.microsoft.com/office/drawing/2014/main" id="{2A74443B-4AB3-5CC4-7F8C-3C10B2BBB3A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289483" y="854599"/>
                    <a:ext cx="0" cy="697928"/>
                  </a:xfrm>
                  <a:prstGeom prst="line">
                    <a:avLst/>
                  </a:prstGeom>
                  <a:ln w="25400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5" name="Straight Connector 304">
                    <a:extLst>
                      <a:ext uri="{FF2B5EF4-FFF2-40B4-BE49-F238E27FC236}">
                        <a16:creationId xmlns:a16="http://schemas.microsoft.com/office/drawing/2014/main" id="{D24461BF-AF09-4282-A1E7-1854AE8FE6E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114448" y="854599"/>
                    <a:ext cx="0" cy="697928"/>
                  </a:xfrm>
                  <a:prstGeom prst="line">
                    <a:avLst/>
                  </a:prstGeom>
                  <a:ln w="25400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294" name="Rectangle 293">
                  <a:extLst>
                    <a:ext uri="{FF2B5EF4-FFF2-40B4-BE49-F238E27FC236}">
                      <a16:creationId xmlns:a16="http://schemas.microsoft.com/office/drawing/2014/main" id="{62D541ED-3EDC-FDB3-8E59-D9F8CCEF4216}"/>
                    </a:ext>
                  </a:extLst>
                </p:cNvPr>
                <p:cNvSpPr/>
                <p:nvPr/>
              </p:nvSpPr>
              <p:spPr>
                <a:xfrm>
                  <a:off x="3765032" y="4110895"/>
                  <a:ext cx="2173285" cy="1109143"/>
                </a:xfrm>
                <a:prstGeom prst="rect">
                  <a:avLst/>
                </a:prstGeom>
                <a:noFill/>
                <a:ln w="63500"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06" name="Group 305">
                <a:extLst>
                  <a:ext uri="{FF2B5EF4-FFF2-40B4-BE49-F238E27FC236}">
                    <a16:creationId xmlns:a16="http://schemas.microsoft.com/office/drawing/2014/main" id="{F001D31C-FEA0-74D7-D29E-204D291AC78D}"/>
                  </a:ext>
                </a:extLst>
              </p:cNvPr>
              <p:cNvGrpSpPr/>
              <p:nvPr/>
            </p:nvGrpSpPr>
            <p:grpSpPr>
              <a:xfrm>
                <a:off x="1866032" y="4123724"/>
                <a:ext cx="1791568" cy="642681"/>
                <a:chOff x="3750415" y="4099137"/>
                <a:chExt cx="2187902" cy="1148292"/>
              </a:xfrm>
            </p:grpSpPr>
            <p:grpSp>
              <p:nvGrpSpPr>
                <p:cNvPr id="307" name="Group 306">
                  <a:extLst>
                    <a:ext uri="{FF2B5EF4-FFF2-40B4-BE49-F238E27FC236}">
                      <a16:creationId xmlns:a16="http://schemas.microsoft.com/office/drawing/2014/main" id="{8BF9DF9B-6000-A5A8-7340-DA97DB0544E3}"/>
                    </a:ext>
                  </a:extLst>
                </p:cNvPr>
                <p:cNvGrpSpPr/>
                <p:nvPr/>
              </p:nvGrpSpPr>
              <p:grpSpPr>
                <a:xfrm>
                  <a:off x="3750415" y="4099137"/>
                  <a:ext cx="2175036" cy="1148292"/>
                  <a:chOff x="3114448" y="854599"/>
                  <a:chExt cx="2175036" cy="1148292"/>
                </a:xfrm>
              </p:grpSpPr>
              <p:sp>
                <p:nvSpPr>
                  <p:cNvPr id="309" name="Chevron 308">
                    <a:extLst>
                      <a:ext uri="{FF2B5EF4-FFF2-40B4-BE49-F238E27FC236}">
                        <a16:creationId xmlns:a16="http://schemas.microsoft.com/office/drawing/2014/main" id="{CB4203F5-75BD-0F4A-CAE1-F57EED36AFC8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638449" y="1351854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10" name="Chevron 309">
                    <a:extLst>
                      <a:ext uri="{FF2B5EF4-FFF2-40B4-BE49-F238E27FC236}">
                        <a16:creationId xmlns:a16="http://schemas.microsoft.com/office/drawing/2014/main" id="{F3DA0743-EA19-B4BA-DD1A-709FA7494987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918327" y="1351855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11" name="Chevron 310">
                    <a:extLst>
                      <a:ext uri="{FF2B5EF4-FFF2-40B4-BE49-F238E27FC236}">
                        <a16:creationId xmlns:a16="http://schemas.microsoft.com/office/drawing/2014/main" id="{3AF7DE2F-3A0D-FA59-FF3F-4B568DD0E739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185282" y="1351855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12" name="Chevron 311">
                    <a:extLst>
                      <a:ext uri="{FF2B5EF4-FFF2-40B4-BE49-F238E27FC236}">
                        <a16:creationId xmlns:a16="http://schemas.microsoft.com/office/drawing/2014/main" id="{020A2F42-4ABD-7C5D-3435-F517FCE368A0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638446" y="1060878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13" name="Chevron 312">
                    <a:extLst>
                      <a:ext uri="{FF2B5EF4-FFF2-40B4-BE49-F238E27FC236}">
                        <a16:creationId xmlns:a16="http://schemas.microsoft.com/office/drawing/2014/main" id="{A6AFA4BE-46F0-FDCE-D72B-AD4BEB17C1D3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918324" y="1060879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14" name="Chevron 313">
                    <a:extLst>
                      <a:ext uri="{FF2B5EF4-FFF2-40B4-BE49-F238E27FC236}">
                        <a16:creationId xmlns:a16="http://schemas.microsoft.com/office/drawing/2014/main" id="{76818BD7-48FD-1E42-F24C-9DF83AD644FA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185279" y="1060879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15" name="Chevron 314">
                    <a:extLst>
                      <a:ext uri="{FF2B5EF4-FFF2-40B4-BE49-F238E27FC236}">
                        <a16:creationId xmlns:a16="http://schemas.microsoft.com/office/drawing/2014/main" id="{A4102265-A07E-87EB-C818-D5D6AF3CF14E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638442" y="785514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16" name="Chevron 315">
                    <a:extLst>
                      <a:ext uri="{FF2B5EF4-FFF2-40B4-BE49-F238E27FC236}">
                        <a16:creationId xmlns:a16="http://schemas.microsoft.com/office/drawing/2014/main" id="{CB7E0685-C26D-0AC8-25C7-81AB1F85EE8D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918320" y="785515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17" name="Chevron 316">
                    <a:extLst>
                      <a:ext uri="{FF2B5EF4-FFF2-40B4-BE49-F238E27FC236}">
                        <a16:creationId xmlns:a16="http://schemas.microsoft.com/office/drawing/2014/main" id="{04457881-30C5-C37D-45ED-FCDE3DA1540B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185275" y="785515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cxnSp>
                <p:nvCxnSpPr>
                  <p:cNvPr id="318" name="Straight Connector 317">
                    <a:extLst>
                      <a:ext uri="{FF2B5EF4-FFF2-40B4-BE49-F238E27FC236}">
                        <a16:creationId xmlns:a16="http://schemas.microsoft.com/office/drawing/2014/main" id="{12ED0A34-2DD0-E813-54AB-8DC57B3E5E8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289483" y="854599"/>
                    <a:ext cx="0" cy="697928"/>
                  </a:xfrm>
                  <a:prstGeom prst="line">
                    <a:avLst/>
                  </a:prstGeom>
                  <a:ln w="25400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9" name="Straight Connector 318">
                    <a:extLst>
                      <a:ext uri="{FF2B5EF4-FFF2-40B4-BE49-F238E27FC236}">
                        <a16:creationId xmlns:a16="http://schemas.microsoft.com/office/drawing/2014/main" id="{9CAC4F65-B41A-56AB-4BAD-01E2353425C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114448" y="854599"/>
                    <a:ext cx="0" cy="697928"/>
                  </a:xfrm>
                  <a:prstGeom prst="line">
                    <a:avLst/>
                  </a:prstGeom>
                  <a:ln w="25400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308" name="Rectangle 307">
                  <a:extLst>
                    <a:ext uri="{FF2B5EF4-FFF2-40B4-BE49-F238E27FC236}">
                      <a16:creationId xmlns:a16="http://schemas.microsoft.com/office/drawing/2014/main" id="{73C40B24-6DB8-673F-C67B-8BEC3E2EE059}"/>
                    </a:ext>
                  </a:extLst>
                </p:cNvPr>
                <p:cNvSpPr/>
                <p:nvPr/>
              </p:nvSpPr>
              <p:spPr>
                <a:xfrm>
                  <a:off x="3765032" y="4110895"/>
                  <a:ext cx="2173285" cy="1109143"/>
                </a:xfrm>
                <a:prstGeom prst="rect">
                  <a:avLst/>
                </a:prstGeom>
                <a:noFill/>
                <a:ln w="63500"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20" name="Group 319">
                <a:extLst>
                  <a:ext uri="{FF2B5EF4-FFF2-40B4-BE49-F238E27FC236}">
                    <a16:creationId xmlns:a16="http://schemas.microsoft.com/office/drawing/2014/main" id="{0D83B7D5-1F92-E33A-2F65-5A34AAE7AC5E}"/>
                  </a:ext>
                </a:extLst>
              </p:cNvPr>
              <p:cNvGrpSpPr/>
              <p:nvPr/>
            </p:nvGrpSpPr>
            <p:grpSpPr>
              <a:xfrm>
                <a:off x="1867412" y="4741004"/>
                <a:ext cx="1790275" cy="642681"/>
                <a:chOff x="3750415" y="4099137"/>
                <a:chExt cx="2187902" cy="1148292"/>
              </a:xfrm>
            </p:grpSpPr>
            <p:grpSp>
              <p:nvGrpSpPr>
                <p:cNvPr id="321" name="Group 320">
                  <a:extLst>
                    <a:ext uri="{FF2B5EF4-FFF2-40B4-BE49-F238E27FC236}">
                      <a16:creationId xmlns:a16="http://schemas.microsoft.com/office/drawing/2014/main" id="{856970A9-C799-3978-5E8F-6CC7C8BF52CA}"/>
                    </a:ext>
                  </a:extLst>
                </p:cNvPr>
                <p:cNvGrpSpPr/>
                <p:nvPr/>
              </p:nvGrpSpPr>
              <p:grpSpPr>
                <a:xfrm>
                  <a:off x="3750415" y="4099137"/>
                  <a:ext cx="2175036" cy="1148292"/>
                  <a:chOff x="3114448" y="854599"/>
                  <a:chExt cx="2175036" cy="1148292"/>
                </a:xfrm>
              </p:grpSpPr>
              <p:sp>
                <p:nvSpPr>
                  <p:cNvPr id="323" name="Chevron 322">
                    <a:extLst>
                      <a:ext uri="{FF2B5EF4-FFF2-40B4-BE49-F238E27FC236}">
                        <a16:creationId xmlns:a16="http://schemas.microsoft.com/office/drawing/2014/main" id="{292D60DC-FB5A-9E17-1191-95CC150DBCA8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638449" y="1351854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24" name="Chevron 323">
                    <a:extLst>
                      <a:ext uri="{FF2B5EF4-FFF2-40B4-BE49-F238E27FC236}">
                        <a16:creationId xmlns:a16="http://schemas.microsoft.com/office/drawing/2014/main" id="{B1D8C86C-6007-7DC6-2A70-77C02E8F7C70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918327" y="1351855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25" name="Chevron 324">
                    <a:extLst>
                      <a:ext uri="{FF2B5EF4-FFF2-40B4-BE49-F238E27FC236}">
                        <a16:creationId xmlns:a16="http://schemas.microsoft.com/office/drawing/2014/main" id="{8C03D298-A3E9-4225-A348-2B85E7E570A7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185282" y="1351855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26" name="Chevron 325">
                    <a:extLst>
                      <a:ext uri="{FF2B5EF4-FFF2-40B4-BE49-F238E27FC236}">
                        <a16:creationId xmlns:a16="http://schemas.microsoft.com/office/drawing/2014/main" id="{C07929EE-11AE-3D6E-1CCA-2CD04DCF032C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638446" y="1060878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27" name="Chevron 326">
                    <a:extLst>
                      <a:ext uri="{FF2B5EF4-FFF2-40B4-BE49-F238E27FC236}">
                        <a16:creationId xmlns:a16="http://schemas.microsoft.com/office/drawing/2014/main" id="{0ED7B952-133E-3B7D-0073-A17E9BDA53AC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918324" y="1060879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28" name="Chevron 327">
                    <a:extLst>
                      <a:ext uri="{FF2B5EF4-FFF2-40B4-BE49-F238E27FC236}">
                        <a16:creationId xmlns:a16="http://schemas.microsoft.com/office/drawing/2014/main" id="{0B74D436-4363-CCAC-C706-17C212479714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185279" y="1060879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29" name="Chevron 328">
                    <a:extLst>
                      <a:ext uri="{FF2B5EF4-FFF2-40B4-BE49-F238E27FC236}">
                        <a16:creationId xmlns:a16="http://schemas.microsoft.com/office/drawing/2014/main" id="{43EBA7F0-7668-5C10-91E6-C18E5894C6A1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638442" y="785514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30" name="Chevron 329">
                    <a:extLst>
                      <a:ext uri="{FF2B5EF4-FFF2-40B4-BE49-F238E27FC236}">
                        <a16:creationId xmlns:a16="http://schemas.microsoft.com/office/drawing/2014/main" id="{28722F68-6536-8DAD-34C4-2F33C1F1F423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918320" y="785515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31" name="Chevron 330">
                    <a:extLst>
                      <a:ext uri="{FF2B5EF4-FFF2-40B4-BE49-F238E27FC236}">
                        <a16:creationId xmlns:a16="http://schemas.microsoft.com/office/drawing/2014/main" id="{0A64A518-2832-70A8-5BF7-86106D5FF07D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185275" y="785515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cxnSp>
                <p:nvCxnSpPr>
                  <p:cNvPr id="332" name="Straight Connector 331">
                    <a:extLst>
                      <a:ext uri="{FF2B5EF4-FFF2-40B4-BE49-F238E27FC236}">
                        <a16:creationId xmlns:a16="http://schemas.microsoft.com/office/drawing/2014/main" id="{A3F85D3F-0A82-ED99-620B-2710E795818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289483" y="854599"/>
                    <a:ext cx="0" cy="697928"/>
                  </a:xfrm>
                  <a:prstGeom prst="line">
                    <a:avLst/>
                  </a:prstGeom>
                  <a:ln w="25400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3" name="Straight Connector 332">
                    <a:extLst>
                      <a:ext uri="{FF2B5EF4-FFF2-40B4-BE49-F238E27FC236}">
                        <a16:creationId xmlns:a16="http://schemas.microsoft.com/office/drawing/2014/main" id="{C01EC74A-A0A1-CBD9-6C96-7CC88754158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114448" y="854599"/>
                    <a:ext cx="0" cy="697928"/>
                  </a:xfrm>
                  <a:prstGeom prst="line">
                    <a:avLst/>
                  </a:prstGeom>
                  <a:ln w="25400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322" name="Rectangle 321">
                  <a:extLst>
                    <a:ext uri="{FF2B5EF4-FFF2-40B4-BE49-F238E27FC236}">
                      <a16:creationId xmlns:a16="http://schemas.microsoft.com/office/drawing/2014/main" id="{BD63A58E-D646-F2A1-3AC9-98AB03916622}"/>
                    </a:ext>
                  </a:extLst>
                </p:cNvPr>
                <p:cNvSpPr/>
                <p:nvPr/>
              </p:nvSpPr>
              <p:spPr>
                <a:xfrm>
                  <a:off x="3765032" y="4110895"/>
                  <a:ext cx="2173285" cy="1109143"/>
                </a:xfrm>
                <a:prstGeom prst="rect">
                  <a:avLst/>
                </a:prstGeom>
                <a:noFill/>
                <a:ln w="63500"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427" name="Group 426">
              <a:extLst>
                <a:ext uri="{FF2B5EF4-FFF2-40B4-BE49-F238E27FC236}">
                  <a16:creationId xmlns:a16="http://schemas.microsoft.com/office/drawing/2014/main" id="{CDAF3C41-6629-D2A0-0061-C3FA853F79A1}"/>
                </a:ext>
              </a:extLst>
            </p:cNvPr>
            <p:cNvGrpSpPr/>
            <p:nvPr/>
          </p:nvGrpSpPr>
          <p:grpSpPr>
            <a:xfrm rot="10800000">
              <a:off x="276105" y="3639538"/>
              <a:ext cx="2966289" cy="2943329"/>
              <a:chOff x="3959359" y="502127"/>
              <a:chExt cx="2966289" cy="2943329"/>
            </a:xfrm>
          </p:grpSpPr>
          <p:grpSp>
            <p:nvGrpSpPr>
              <p:cNvPr id="336" name="Group 335">
                <a:extLst>
                  <a:ext uri="{FF2B5EF4-FFF2-40B4-BE49-F238E27FC236}">
                    <a16:creationId xmlns:a16="http://schemas.microsoft.com/office/drawing/2014/main" id="{314F98FD-D6D9-CCBF-EBD4-427AA32521A5}"/>
                  </a:ext>
                </a:extLst>
              </p:cNvPr>
              <p:cNvGrpSpPr/>
              <p:nvPr/>
            </p:nvGrpSpPr>
            <p:grpSpPr>
              <a:xfrm>
                <a:off x="4388823" y="1314425"/>
                <a:ext cx="2095499" cy="451606"/>
                <a:chOff x="3750415" y="4099137"/>
                <a:chExt cx="2187902" cy="1148292"/>
              </a:xfrm>
            </p:grpSpPr>
            <p:grpSp>
              <p:nvGrpSpPr>
                <p:cNvPr id="414" name="Group 413">
                  <a:extLst>
                    <a:ext uri="{FF2B5EF4-FFF2-40B4-BE49-F238E27FC236}">
                      <a16:creationId xmlns:a16="http://schemas.microsoft.com/office/drawing/2014/main" id="{9480542F-CEBD-74B9-33AE-0836D7D05510}"/>
                    </a:ext>
                  </a:extLst>
                </p:cNvPr>
                <p:cNvGrpSpPr/>
                <p:nvPr/>
              </p:nvGrpSpPr>
              <p:grpSpPr>
                <a:xfrm>
                  <a:off x="3750415" y="4099137"/>
                  <a:ext cx="2175036" cy="1148292"/>
                  <a:chOff x="3114448" y="854599"/>
                  <a:chExt cx="2175036" cy="1148292"/>
                </a:xfrm>
              </p:grpSpPr>
              <p:sp>
                <p:nvSpPr>
                  <p:cNvPr id="416" name="Chevron 415">
                    <a:extLst>
                      <a:ext uri="{FF2B5EF4-FFF2-40B4-BE49-F238E27FC236}">
                        <a16:creationId xmlns:a16="http://schemas.microsoft.com/office/drawing/2014/main" id="{C531CE53-07BA-BEFE-A1E6-82D86A12804E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638449" y="1351854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17" name="Chevron 416">
                    <a:extLst>
                      <a:ext uri="{FF2B5EF4-FFF2-40B4-BE49-F238E27FC236}">
                        <a16:creationId xmlns:a16="http://schemas.microsoft.com/office/drawing/2014/main" id="{35A50878-79BF-6011-AAE9-C03EAB24C954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918327" y="1351855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18" name="Chevron 417">
                    <a:extLst>
                      <a:ext uri="{FF2B5EF4-FFF2-40B4-BE49-F238E27FC236}">
                        <a16:creationId xmlns:a16="http://schemas.microsoft.com/office/drawing/2014/main" id="{DE779F28-D702-7B86-29CA-703C1FCF4E93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185282" y="1351855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19" name="Chevron 418">
                    <a:extLst>
                      <a:ext uri="{FF2B5EF4-FFF2-40B4-BE49-F238E27FC236}">
                        <a16:creationId xmlns:a16="http://schemas.microsoft.com/office/drawing/2014/main" id="{EE9BDD32-E36D-D2FD-E8A2-C4F6C0646025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638446" y="1060878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20" name="Chevron 419">
                    <a:extLst>
                      <a:ext uri="{FF2B5EF4-FFF2-40B4-BE49-F238E27FC236}">
                        <a16:creationId xmlns:a16="http://schemas.microsoft.com/office/drawing/2014/main" id="{945014FE-D7F1-F777-A993-8DF961608318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918324" y="1060879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21" name="Chevron 420">
                    <a:extLst>
                      <a:ext uri="{FF2B5EF4-FFF2-40B4-BE49-F238E27FC236}">
                        <a16:creationId xmlns:a16="http://schemas.microsoft.com/office/drawing/2014/main" id="{621A3090-3586-E0F8-C26F-EF2B92C99C39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185279" y="1060879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22" name="Chevron 421">
                    <a:extLst>
                      <a:ext uri="{FF2B5EF4-FFF2-40B4-BE49-F238E27FC236}">
                        <a16:creationId xmlns:a16="http://schemas.microsoft.com/office/drawing/2014/main" id="{42C36579-D161-90A9-B7BE-2C6C9062F9F1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638442" y="785514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23" name="Chevron 422">
                    <a:extLst>
                      <a:ext uri="{FF2B5EF4-FFF2-40B4-BE49-F238E27FC236}">
                        <a16:creationId xmlns:a16="http://schemas.microsoft.com/office/drawing/2014/main" id="{1C7F06A5-D756-D626-A9EF-866832A44B98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918320" y="785515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24" name="Chevron 423">
                    <a:extLst>
                      <a:ext uri="{FF2B5EF4-FFF2-40B4-BE49-F238E27FC236}">
                        <a16:creationId xmlns:a16="http://schemas.microsoft.com/office/drawing/2014/main" id="{8E8DEBE7-C076-BFF5-DF21-A8AAF729B97E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185275" y="785515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cxnSp>
                <p:nvCxnSpPr>
                  <p:cNvPr id="425" name="Straight Connector 424">
                    <a:extLst>
                      <a:ext uri="{FF2B5EF4-FFF2-40B4-BE49-F238E27FC236}">
                        <a16:creationId xmlns:a16="http://schemas.microsoft.com/office/drawing/2014/main" id="{55672088-3257-8200-89B8-59F82B228B6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289483" y="854599"/>
                    <a:ext cx="0" cy="697928"/>
                  </a:xfrm>
                  <a:prstGeom prst="line">
                    <a:avLst/>
                  </a:prstGeom>
                  <a:ln w="25400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26" name="Straight Connector 425">
                    <a:extLst>
                      <a:ext uri="{FF2B5EF4-FFF2-40B4-BE49-F238E27FC236}">
                        <a16:creationId xmlns:a16="http://schemas.microsoft.com/office/drawing/2014/main" id="{4C536439-B0E0-EC2B-F6DB-5EC6E61BE48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114448" y="854599"/>
                    <a:ext cx="0" cy="697928"/>
                  </a:xfrm>
                  <a:prstGeom prst="line">
                    <a:avLst/>
                  </a:prstGeom>
                  <a:ln w="25400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415" name="Rectangle 414">
                  <a:extLst>
                    <a:ext uri="{FF2B5EF4-FFF2-40B4-BE49-F238E27FC236}">
                      <a16:creationId xmlns:a16="http://schemas.microsoft.com/office/drawing/2014/main" id="{963512F1-05B4-7F15-441F-CB33B4819DA5}"/>
                    </a:ext>
                  </a:extLst>
                </p:cNvPr>
                <p:cNvSpPr/>
                <p:nvPr/>
              </p:nvSpPr>
              <p:spPr>
                <a:xfrm>
                  <a:off x="3765032" y="4110895"/>
                  <a:ext cx="2173285" cy="1109143"/>
                </a:xfrm>
                <a:prstGeom prst="rect">
                  <a:avLst/>
                </a:prstGeom>
                <a:noFill/>
                <a:ln w="63500"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37" name="Group 336">
                <a:extLst>
                  <a:ext uri="{FF2B5EF4-FFF2-40B4-BE49-F238E27FC236}">
                    <a16:creationId xmlns:a16="http://schemas.microsoft.com/office/drawing/2014/main" id="{C39A4E72-C446-6846-F111-76C8C5EB3A80}"/>
                  </a:ext>
                </a:extLst>
              </p:cNvPr>
              <p:cNvGrpSpPr/>
              <p:nvPr/>
            </p:nvGrpSpPr>
            <p:grpSpPr>
              <a:xfrm>
                <a:off x="3959359" y="502127"/>
                <a:ext cx="2966289" cy="816183"/>
                <a:chOff x="1288211" y="577749"/>
                <a:chExt cx="2966289" cy="1161511"/>
              </a:xfrm>
            </p:grpSpPr>
            <p:sp>
              <p:nvSpPr>
                <p:cNvPr id="397" name="Trapezium 396">
                  <a:extLst>
                    <a:ext uri="{FF2B5EF4-FFF2-40B4-BE49-F238E27FC236}">
                      <a16:creationId xmlns:a16="http://schemas.microsoft.com/office/drawing/2014/main" id="{6EF7CB4C-FE69-9E29-9ABF-5FAB6BB5E618}"/>
                    </a:ext>
                  </a:extLst>
                </p:cNvPr>
                <p:cNvSpPr/>
                <p:nvPr/>
              </p:nvSpPr>
              <p:spPr>
                <a:xfrm rot="10800000">
                  <a:off x="1565162" y="1200977"/>
                  <a:ext cx="2413580" cy="538283"/>
                </a:xfrm>
                <a:prstGeom prst="trapezoid">
                  <a:avLst>
                    <a:gd name="adj" fmla="val 29492"/>
                  </a:avLst>
                </a:prstGeom>
                <a:solidFill>
                  <a:schemeClr val="bg1"/>
                </a:solidFill>
                <a:ln w="63500"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398" name="Group 397">
                  <a:extLst>
                    <a:ext uri="{FF2B5EF4-FFF2-40B4-BE49-F238E27FC236}">
                      <a16:creationId xmlns:a16="http://schemas.microsoft.com/office/drawing/2014/main" id="{55C407D4-1CEE-4862-562F-F80583DF6443}"/>
                    </a:ext>
                  </a:extLst>
                </p:cNvPr>
                <p:cNvGrpSpPr/>
                <p:nvPr/>
              </p:nvGrpSpPr>
              <p:grpSpPr>
                <a:xfrm>
                  <a:off x="1556877" y="577749"/>
                  <a:ext cx="2413580" cy="642681"/>
                  <a:chOff x="3750415" y="4099137"/>
                  <a:chExt cx="2187902" cy="1148292"/>
                </a:xfrm>
              </p:grpSpPr>
              <p:grpSp>
                <p:nvGrpSpPr>
                  <p:cNvPr id="401" name="Group 400">
                    <a:extLst>
                      <a:ext uri="{FF2B5EF4-FFF2-40B4-BE49-F238E27FC236}">
                        <a16:creationId xmlns:a16="http://schemas.microsoft.com/office/drawing/2014/main" id="{447DDD26-CAD0-7278-8EDB-3F67A55B5CC4}"/>
                      </a:ext>
                    </a:extLst>
                  </p:cNvPr>
                  <p:cNvGrpSpPr/>
                  <p:nvPr/>
                </p:nvGrpSpPr>
                <p:grpSpPr>
                  <a:xfrm>
                    <a:off x="3750415" y="4099137"/>
                    <a:ext cx="2175036" cy="1148292"/>
                    <a:chOff x="3114448" y="854599"/>
                    <a:chExt cx="2175036" cy="1148292"/>
                  </a:xfrm>
                </p:grpSpPr>
                <p:sp>
                  <p:nvSpPr>
                    <p:cNvPr id="403" name="Chevron 402">
                      <a:extLst>
                        <a:ext uri="{FF2B5EF4-FFF2-40B4-BE49-F238E27FC236}">
                          <a16:creationId xmlns:a16="http://schemas.microsoft.com/office/drawing/2014/main" id="{C673BB85-9D14-27CB-64F1-BD728561ECDE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4638449" y="1351854"/>
                      <a:ext cx="581950" cy="720121"/>
                    </a:xfrm>
                    <a:prstGeom prst="chevron">
                      <a:avLst>
                        <a:gd name="adj" fmla="val 78187"/>
                      </a:avLst>
                    </a:prstGeom>
                    <a:solidFill>
                      <a:schemeClr val="tx1"/>
                    </a:solidFill>
                    <a:ln>
                      <a:solidFill>
                        <a:schemeClr val="accent6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404" name="Chevron 403">
                      <a:extLst>
                        <a:ext uri="{FF2B5EF4-FFF2-40B4-BE49-F238E27FC236}">
                          <a16:creationId xmlns:a16="http://schemas.microsoft.com/office/drawing/2014/main" id="{3F6ED437-E66B-3FE9-8446-AB6AE5E58AA2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918327" y="1351855"/>
                      <a:ext cx="581950" cy="720121"/>
                    </a:xfrm>
                    <a:prstGeom prst="chevron">
                      <a:avLst>
                        <a:gd name="adj" fmla="val 78187"/>
                      </a:avLst>
                    </a:prstGeom>
                    <a:solidFill>
                      <a:schemeClr val="tx1"/>
                    </a:solidFill>
                    <a:ln>
                      <a:solidFill>
                        <a:schemeClr val="accent6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405" name="Chevron 404">
                      <a:extLst>
                        <a:ext uri="{FF2B5EF4-FFF2-40B4-BE49-F238E27FC236}">
                          <a16:creationId xmlns:a16="http://schemas.microsoft.com/office/drawing/2014/main" id="{763E13B1-7815-70A2-A275-AA92DD0445B1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185282" y="1351855"/>
                      <a:ext cx="581950" cy="720121"/>
                    </a:xfrm>
                    <a:prstGeom prst="chevron">
                      <a:avLst>
                        <a:gd name="adj" fmla="val 78187"/>
                      </a:avLst>
                    </a:prstGeom>
                    <a:solidFill>
                      <a:schemeClr val="tx1"/>
                    </a:solidFill>
                    <a:ln>
                      <a:solidFill>
                        <a:schemeClr val="accent6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406" name="Chevron 405">
                      <a:extLst>
                        <a:ext uri="{FF2B5EF4-FFF2-40B4-BE49-F238E27FC236}">
                          <a16:creationId xmlns:a16="http://schemas.microsoft.com/office/drawing/2014/main" id="{15D5FFF9-219A-B5AC-E797-536F8BED429F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4638446" y="1060878"/>
                      <a:ext cx="581950" cy="720121"/>
                    </a:xfrm>
                    <a:prstGeom prst="chevron">
                      <a:avLst>
                        <a:gd name="adj" fmla="val 78187"/>
                      </a:avLst>
                    </a:prstGeom>
                    <a:solidFill>
                      <a:schemeClr val="tx1"/>
                    </a:solidFill>
                    <a:ln>
                      <a:solidFill>
                        <a:schemeClr val="accent6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407" name="Chevron 406">
                      <a:extLst>
                        <a:ext uri="{FF2B5EF4-FFF2-40B4-BE49-F238E27FC236}">
                          <a16:creationId xmlns:a16="http://schemas.microsoft.com/office/drawing/2014/main" id="{3FDDDC91-E1BC-2099-4167-494457C8F19F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918324" y="1060879"/>
                      <a:ext cx="581950" cy="720121"/>
                    </a:xfrm>
                    <a:prstGeom prst="chevron">
                      <a:avLst>
                        <a:gd name="adj" fmla="val 78187"/>
                      </a:avLst>
                    </a:prstGeom>
                    <a:solidFill>
                      <a:schemeClr val="tx1"/>
                    </a:solidFill>
                    <a:ln>
                      <a:solidFill>
                        <a:schemeClr val="accent6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408" name="Chevron 407">
                      <a:extLst>
                        <a:ext uri="{FF2B5EF4-FFF2-40B4-BE49-F238E27FC236}">
                          <a16:creationId xmlns:a16="http://schemas.microsoft.com/office/drawing/2014/main" id="{4538B359-31FD-FF84-0185-3C4F7959A2CA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185279" y="1060879"/>
                      <a:ext cx="581950" cy="720121"/>
                    </a:xfrm>
                    <a:prstGeom prst="chevron">
                      <a:avLst>
                        <a:gd name="adj" fmla="val 78187"/>
                      </a:avLst>
                    </a:prstGeom>
                    <a:solidFill>
                      <a:schemeClr val="tx1"/>
                    </a:solidFill>
                    <a:ln>
                      <a:solidFill>
                        <a:schemeClr val="accent6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409" name="Chevron 408">
                      <a:extLst>
                        <a:ext uri="{FF2B5EF4-FFF2-40B4-BE49-F238E27FC236}">
                          <a16:creationId xmlns:a16="http://schemas.microsoft.com/office/drawing/2014/main" id="{46BB94E4-9E2E-9DC2-4A5F-CB2D10BE1E4B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4638442" y="785514"/>
                      <a:ext cx="581950" cy="720121"/>
                    </a:xfrm>
                    <a:prstGeom prst="chevron">
                      <a:avLst>
                        <a:gd name="adj" fmla="val 78187"/>
                      </a:avLst>
                    </a:prstGeom>
                    <a:solidFill>
                      <a:schemeClr val="tx1"/>
                    </a:solidFill>
                    <a:ln>
                      <a:solidFill>
                        <a:schemeClr val="accent6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410" name="Chevron 409">
                      <a:extLst>
                        <a:ext uri="{FF2B5EF4-FFF2-40B4-BE49-F238E27FC236}">
                          <a16:creationId xmlns:a16="http://schemas.microsoft.com/office/drawing/2014/main" id="{96DE1984-E001-46E5-EAF6-04F87CFE3BD8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918320" y="785515"/>
                      <a:ext cx="581950" cy="720121"/>
                    </a:xfrm>
                    <a:prstGeom prst="chevron">
                      <a:avLst>
                        <a:gd name="adj" fmla="val 78187"/>
                      </a:avLst>
                    </a:prstGeom>
                    <a:solidFill>
                      <a:schemeClr val="tx1"/>
                    </a:solidFill>
                    <a:ln>
                      <a:solidFill>
                        <a:schemeClr val="accent6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411" name="Chevron 410">
                      <a:extLst>
                        <a:ext uri="{FF2B5EF4-FFF2-40B4-BE49-F238E27FC236}">
                          <a16:creationId xmlns:a16="http://schemas.microsoft.com/office/drawing/2014/main" id="{B43EDD50-5B01-03F6-8550-B89FC551EEF4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185275" y="785515"/>
                      <a:ext cx="581950" cy="720121"/>
                    </a:xfrm>
                    <a:prstGeom prst="chevron">
                      <a:avLst>
                        <a:gd name="adj" fmla="val 78187"/>
                      </a:avLst>
                    </a:prstGeom>
                    <a:solidFill>
                      <a:schemeClr val="tx1"/>
                    </a:solidFill>
                    <a:ln>
                      <a:solidFill>
                        <a:schemeClr val="accent6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cxnSp>
                  <p:nvCxnSpPr>
                    <p:cNvPr id="412" name="Straight Connector 411">
                      <a:extLst>
                        <a:ext uri="{FF2B5EF4-FFF2-40B4-BE49-F238E27FC236}">
                          <a16:creationId xmlns:a16="http://schemas.microsoft.com/office/drawing/2014/main" id="{7F672300-FC23-E781-DF35-AD00CE8E21A7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5289483" y="854599"/>
                      <a:ext cx="0" cy="697928"/>
                    </a:xfrm>
                    <a:prstGeom prst="line">
                      <a:avLst/>
                    </a:prstGeom>
                    <a:ln w="25400">
                      <a:solidFill>
                        <a:schemeClr val="accent6">
                          <a:lumMod val="7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13" name="Straight Connector 412">
                      <a:extLst>
                        <a:ext uri="{FF2B5EF4-FFF2-40B4-BE49-F238E27FC236}">
                          <a16:creationId xmlns:a16="http://schemas.microsoft.com/office/drawing/2014/main" id="{0F5D2901-28AC-7631-46C8-3B219D77737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3114448" y="854599"/>
                      <a:ext cx="0" cy="697928"/>
                    </a:xfrm>
                    <a:prstGeom prst="line">
                      <a:avLst/>
                    </a:prstGeom>
                    <a:ln w="25400">
                      <a:solidFill>
                        <a:schemeClr val="accent6">
                          <a:lumMod val="7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402" name="Rectangle 401">
                    <a:extLst>
                      <a:ext uri="{FF2B5EF4-FFF2-40B4-BE49-F238E27FC236}">
                        <a16:creationId xmlns:a16="http://schemas.microsoft.com/office/drawing/2014/main" id="{742361E2-FD3B-779E-103F-19F2DF7A4475}"/>
                      </a:ext>
                    </a:extLst>
                  </p:cNvPr>
                  <p:cNvSpPr/>
                  <p:nvPr/>
                </p:nvSpPr>
                <p:spPr>
                  <a:xfrm>
                    <a:off x="3765032" y="4110895"/>
                    <a:ext cx="2173285" cy="1109143"/>
                  </a:xfrm>
                  <a:prstGeom prst="rect">
                    <a:avLst/>
                  </a:prstGeom>
                  <a:noFill/>
                  <a:ln w="63500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399" name="Rectangle 398">
                  <a:extLst>
                    <a:ext uri="{FF2B5EF4-FFF2-40B4-BE49-F238E27FC236}">
                      <a16:creationId xmlns:a16="http://schemas.microsoft.com/office/drawing/2014/main" id="{816D4573-5319-FD36-70F2-91904F99D42C}"/>
                    </a:ext>
                  </a:extLst>
                </p:cNvPr>
                <p:cNvSpPr/>
                <p:nvPr/>
              </p:nvSpPr>
              <p:spPr>
                <a:xfrm>
                  <a:off x="4006850" y="1081914"/>
                  <a:ext cx="247650" cy="2381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0" name="Rectangle 399">
                  <a:extLst>
                    <a:ext uri="{FF2B5EF4-FFF2-40B4-BE49-F238E27FC236}">
                      <a16:creationId xmlns:a16="http://schemas.microsoft.com/office/drawing/2014/main" id="{00AB5D70-DDB5-7850-6BAE-EDC38751F6A6}"/>
                    </a:ext>
                  </a:extLst>
                </p:cNvPr>
                <p:cNvSpPr/>
                <p:nvPr/>
              </p:nvSpPr>
              <p:spPr>
                <a:xfrm>
                  <a:off x="1288211" y="1081913"/>
                  <a:ext cx="247650" cy="2381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38" name="Trapezium 337">
                <a:extLst>
                  <a:ext uri="{FF2B5EF4-FFF2-40B4-BE49-F238E27FC236}">
                    <a16:creationId xmlns:a16="http://schemas.microsoft.com/office/drawing/2014/main" id="{22A4435A-DF74-1046-983D-0A47F904F1E8}"/>
                  </a:ext>
                </a:extLst>
              </p:cNvPr>
              <p:cNvSpPr/>
              <p:nvPr/>
            </p:nvSpPr>
            <p:spPr>
              <a:xfrm rot="10800000">
                <a:off x="4394521" y="2181856"/>
                <a:ext cx="2100623" cy="378246"/>
              </a:xfrm>
              <a:prstGeom prst="trapezoid">
                <a:avLst>
                  <a:gd name="adj" fmla="val 29492"/>
                </a:avLst>
              </a:prstGeom>
              <a:solidFill>
                <a:schemeClr val="bg1"/>
              </a:solidFill>
              <a:ln w="635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339" name="Group 338">
                <a:extLst>
                  <a:ext uri="{FF2B5EF4-FFF2-40B4-BE49-F238E27FC236}">
                    <a16:creationId xmlns:a16="http://schemas.microsoft.com/office/drawing/2014/main" id="{C08CFFD1-B823-40EB-4C43-1512CCE5830A}"/>
                  </a:ext>
                </a:extLst>
              </p:cNvPr>
              <p:cNvGrpSpPr/>
              <p:nvPr/>
            </p:nvGrpSpPr>
            <p:grpSpPr>
              <a:xfrm>
                <a:off x="4387311" y="1748172"/>
                <a:ext cx="2097012" cy="451606"/>
                <a:chOff x="3750415" y="4099137"/>
                <a:chExt cx="2187902" cy="1148292"/>
              </a:xfrm>
            </p:grpSpPr>
            <p:grpSp>
              <p:nvGrpSpPr>
                <p:cNvPr id="384" name="Group 383">
                  <a:extLst>
                    <a:ext uri="{FF2B5EF4-FFF2-40B4-BE49-F238E27FC236}">
                      <a16:creationId xmlns:a16="http://schemas.microsoft.com/office/drawing/2014/main" id="{07361E66-18B5-35C2-6071-B18101AAB90C}"/>
                    </a:ext>
                  </a:extLst>
                </p:cNvPr>
                <p:cNvGrpSpPr/>
                <p:nvPr/>
              </p:nvGrpSpPr>
              <p:grpSpPr>
                <a:xfrm>
                  <a:off x="3750415" y="4099137"/>
                  <a:ext cx="2175036" cy="1148292"/>
                  <a:chOff x="3114448" y="854599"/>
                  <a:chExt cx="2175036" cy="1148292"/>
                </a:xfrm>
              </p:grpSpPr>
              <p:sp>
                <p:nvSpPr>
                  <p:cNvPr id="386" name="Chevron 385">
                    <a:extLst>
                      <a:ext uri="{FF2B5EF4-FFF2-40B4-BE49-F238E27FC236}">
                        <a16:creationId xmlns:a16="http://schemas.microsoft.com/office/drawing/2014/main" id="{00FB9CD3-5392-202A-5F0A-C285657C65A2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638449" y="1351854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87" name="Chevron 386">
                    <a:extLst>
                      <a:ext uri="{FF2B5EF4-FFF2-40B4-BE49-F238E27FC236}">
                        <a16:creationId xmlns:a16="http://schemas.microsoft.com/office/drawing/2014/main" id="{9F6573A8-A6BF-DF38-A176-646CF10D4007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918327" y="1351855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88" name="Chevron 387">
                    <a:extLst>
                      <a:ext uri="{FF2B5EF4-FFF2-40B4-BE49-F238E27FC236}">
                        <a16:creationId xmlns:a16="http://schemas.microsoft.com/office/drawing/2014/main" id="{4454A47B-33C8-C915-DB76-B6A5FF71B446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185282" y="1351855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89" name="Chevron 388">
                    <a:extLst>
                      <a:ext uri="{FF2B5EF4-FFF2-40B4-BE49-F238E27FC236}">
                        <a16:creationId xmlns:a16="http://schemas.microsoft.com/office/drawing/2014/main" id="{6A58BC01-D5F3-99B6-1E90-838632FA8338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638446" y="1060878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90" name="Chevron 389">
                    <a:extLst>
                      <a:ext uri="{FF2B5EF4-FFF2-40B4-BE49-F238E27FC236}">
                        <a16:creationId xmlns:a16="http://schemas.microsoft.com/office/drawing/2014/main" id="{DD9DC9BF-0E79-C9B6-CDE9-85294174698D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918324" y="1060879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91" name="Chevron 390">
                    <a:extLst>
                      <a:ext uri="{FF2B5EF4-FFF2-40B4-BE49-F238E27FC236}">
                        <a16:creationId xmlns:a16="http://schemas.microsoft.com/office/drawing/2014/main" id="{9C106127-79BC-E7B9-BE1B-6A93EEB98C1E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185279" y="1060879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92" name="Chevron 391">
                    <a:extLst>
                      <a:ext uri="{FF2B5EF4-FFF2-40B4-BE49-F238E27FC236}">
                        <a16:creationId xmlns:a16="http://schemas.microsoft.com/office/drawing/2014/main" id="{AB81A04C-84B4-04E2-06B9-ADF1A57EC837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638442" y="785514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93" name="Chevron 392">
                    <a:extLst>
                      <a:ext uri="{FF2B5EF4-FFF2-40B4-BE49-F238E27FC236}">
                        <a16:creationId xmlns:a16="http://schemas.microsoft.com/office/drawing/2014/main" id="{6677284D-1E0B-F64E-828B-A3B32B5115F8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918320" y="785515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94" name="Chevron 393">
                    <a:extLst>
                      <a:ext uri="{FF2B5EF4-FFF2-40B4-BE49-F238E27FC236}">
                        <a16:creationId xmlns:a16="http://schemas.microsoft.com/office/drawing/2014/main" id="{701E0A1D-24C8-4507-FD04-E59C4B478394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185275" y="785515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cxnSp>
                <p:nvCxnSpPr>
                  <p:cNvPr id="395" name="Straight Connector 394">
                    <a:extLst>
                      <a:ext uri="{FF2B5EF4-FFF2-40B4-BE49-F238E27FC236}">
                        <a16:creationId xmlns:a16="http://schemas.microsoft.com/office/drawing/2014/main" id="{0F5D19F9-D6BD-FC85-4721-015ACD1C5EA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289483" y="854599"/>
                    <a:ext cx="0" cy="697928"/>
                  </a:xfrm>
                  <a:prstGeom prst="line">
                    <a:avLst/>
                  </a:prstGeom>
                  <a:ln w="25400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96" name="Straight Connector 395">
                    <a:extLst>
                      <a:ext uri="{FF2B5EF4-FFF2-40B4-BE49-F238E27FC236}">
                        <a16:creationId xmlns:a16="http://schemas.microsoft.com/office/drawing/2014/main" id="{3C8CB832-BD98-6A93-BF82-51865EF77B3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114448" y="854599"/>
                    <a:ext cx="0" cy="697928"/>
                  </a:xfrm>
                  <a:prstGeom prst="line">
                    <a:avLst/>
                  </a:prstGeom>
                  <a:ln w="25400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385" name="Rectangle 384">
                  <a:extLst>
                    <a:ext uri="{FF2B5EF4-FFF2-40B4-BE49-F238E27FC236}">
                      <a16:creationId xmlns:a16="http://schemas.microsoft.com/office/drawing/2014/main" id="{633F729F-9752-44EB-89C9-CC04880F7D7D}"/>
                    </a:ext>
                  </a:extLst>
                </p:cNvPr>
                <p:cNvSpPr/>
                <p:nvPr/>
              </p:nvSpPr>
              <p:spPr>
                <a:xfrm>
                  <a:off x="3765032" y="4110895"/>
                  <a:ext cx="2173285" cy="1109143"/>
                </a:xfrm>
                <a:prstGeom prst="rect">
                  <a:avLst/>
                </a:prstGeom>
                <a:noFill/>
                <a:ln w="63500"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40" name="Rectangle 339">
                <a:extLst>
                  <a:ext uri="{FF2B5EF4-FFF2-40B4-BE49-F238E27FC236}">
                    <a16:creationId xmlns:a16="http://schemas.microsoft.com/office/drawing/2014/main" id="{C6ABDE6B-7172-51D0-68B2-9F4D881321DB}"/>
                  </a:ext>
                </a:extLst>
              </p:cNvPr>
              <p:cNvSpPr/>
              <p:nvPr/>
            </p:nvSpPr>
            <p:spPr>
              <a:xfrm>
                <a:off x="6525958" y="2102447"/>
                <a:ext cx="215538" cy="16732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1" name="Rectangle 340">
                <a:extLst>
                  <a:ext uri="{FF2B5EF4-FFF2-40B4-BE49-F238E27FC236}">
                    <a16:creationId xmlns:a16="http://schemas.microsoft.com/office/drawing/2014/main" id="{5A59CA80-222E-2EC9-207F-0B2514E53878}"/>
                  </a:ext>
                </a:extLst>
              </p:cNvPr>
              <p:cNvSpPr/>
              <p:nvPr/>
            </p:nvSpPr>
            <p:spPr>
              <a:xfrm>
                <a:off x="4147131" y="2102446"/>
                <a:ext cx="215538" cy="16732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42" name="Group 341">
                <a:extLst>
                  <a:ext uri="{FF2B5EF4-FFF2-40B4-BE49-F238E27FC236}">
                    <a16:creationId xmlns:a16="http://schemas.microsoft.com/office/drawing/2014/main" id="{9E1832E1-E132-1C31-3908-6BAB7AF3AE09}"/>
                  </a:ext>
                </a:extLst>
              </p:cNvPr>
              <p:cNvGrpSpPr/>
              <p:nvPr/>
            </p:nvGrpSpPr>
            <p:grpSpPr>
              <a:xfrm>
                <a:off x="4538692" y="2560103"/>
                <a:ext cx="1790275" cy="451606"/>
                <a:chOff x="3750415" y="4099137"/>
                <a:chExt cx="2187902" cy="1148292"/>
              </a:xfrm>
            </p:grpSpPr>
            <p:grpSp>
              <p:nvGrpSpPr>
                <p:cNvPr id="371" name="Group 370">
                  <a:extLst>
                    <a:ext uri="{FF2B5EF4-FFF2-40B4-BE49-F238E27FC236}">
                      <a16:creationId xmlns:a16="http://schemas.microsoft.com/office/drawing/2014/main" id="{0C49E6A6-84F7-A1BE-6578-777167A40F03}"/>
                    </a:ext>
                  </a:extLst>
                </p:cNvPr>
                <p:cNvGrpSpPr/>
                <p:nvPr/>
              </p:nvGrpSpPr>
              <p:grpSpPr>
                <a:xfrm>
                  <a:off x="3750415" y="4099137"/>
                  <a:ext cx="2175036" cy="1148292"/>
                  <a:chOff x="3114448" y="854599"/>
                  <a:chExt cx="2175036" cy="1148292"/>
                </a:xfrm>
              </p:grpSpPr>
              <p:sp>
                <p:nvSpPr>
                  <p:cNvPr id="373" name="Chevron 372">
                    <a:extLst>
                      <a:ext uri="{FF2B5EF4-FFF2-40B4-BE49-F238E27FC236}">
                        <a16:creationId xmlns:a16="http://schemas.microsoft.com/office/drawing/2014/main" id="{9E2E6378-8C12-E676-9755-BC282141A598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638449" y="1351854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74" name="Chevron 373">
                    <a:extLst>
                      <a:ext uri="{FF2B5EF4-FFF2-40B4-BE49-F238E27FC236}">
                        <a16:creationId xmlns:a16="http://schemas.microsoft.com/office/drawing/2014/main" id="{294B8DA1-6656-F3BA-7EAC-7EE8736AC452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918327" y="1351855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75" name="Chevron 374">
                    <a:extLst>
                      <a:ext uri="{FF2B5EF4-FFF2-40B4-BE49-F238E27FC236}">
                        <a16:creationId xmlns:a16="http://schemas.microsoft.com/office/drawing/2014/main" id="{1F40FB72-750C-D90D-6C53-939FE9C71CE5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185282" y="1351855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76" name="Chevron 375">
                    <a:extLst>
                      <a:ext uri="{FF2B5EF4-FFF2-40B4-BE49-F238E27FC236}">
                        <a16:creationId xmlns:a16="http://schemas.microsoft.com/office/drawing/2014/main" id="{258E8216-6A17-66F9-7717-CE9F5AF76A6F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638446" y="1060878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77" name="Chevron 376">
                    <a:extLst>
                      <a:ext uri="{FF2B5EF4-FFF2-40B4-BE49-F238E27FC236}">
                        <a16:creationId xmlns:a16="http://schemas.microsoft.com/office/drawing/2014/main" id="{F2E154AE-906A-35A5-4829-80ECCC4BC72C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918324" y="1060879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78" name="Chevron 377">
                    <a:extLst>
                      <a:ext uri="{FF2B5EF4-FFF2-40B4-BE49-F238E27FC236}">
                        <a16:creationId xmlns:a16="http://schemas.microsoft.com/office/drawing/2014/main" id="{335954DE-B14E-73BD-95B2-DCC5502AFD61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185279" y="1060879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79" name="Chevron 378">
                    <a:extLst>
                      <a:ext uri="{FF2B5EF4-FFF2-40B4-BE49-F238E27FC236}">
                        <a16:creationId xmlns:a16="http://schemas.microsoft.com/office/drawing/2014/main" id="{4AD27187-B25A-5348-C61E-A2A29F8CC95D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638442" y="785514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80" name="Chevron 379">
                    <a:extLst>
                      <a:ext uri="{FF2B5EF4-FFF2-40B4-BE49-F238E27FC236}">
                        <a16:creationId xmlns:a16="http://schemas.microsoft.com/office/drawing/2014/main" id="{49CB5FF7-9619-CCE7-30FD-86D977519C1A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918320" y="785515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81" name="Chevron 380">
                    <a:extLst>
                      <a:ext uri="{FF2B5EF4-FFF2-40B4-BE49-F238E27FC236}">
                        <a16:creationId xmlns:a16="http://schemas.microsoft.com/office/drawing/2014/main" id="{DABE0B3B-6880-65F4-898D-E06B756D2C6D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185275" y="785515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cxnSp>
                <p:nvCxnSpPr>
                  <p:cNvPr id="382" name="Straight Connector 381">
                    <a:extLst>
                      <a:ext uri="{FF2B5EF4-FFF2-40B4-BE49-F238E27FC236}">
                        <a16:creationId xmlns:a16="http://schemas.microsoft.com/office/drawing/2014/main" id="{0144694C-942B-D752-4152-ADD111AF8B8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289483" y="854599"/>
                    <a:ext cx="0" cy="697928"/>
                  </a:xfrm>
                  <a:prstGeom prst="line">
                    <a:avLst/>
                  </a:prstGeom>
                  <a:ln w="25400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3" name="Straight Connector 382">
                    <a:extLst>
                      <a:ext uri="{FF2B5EF4-FFF2-40B4-BE49-F238E27FC236}">
                        <a16:creationId xmlns:a16="http://schemas.microsoft.com/office/drawing/2014/main" id="{C8717F98-EF73-1FC4-D29F-2F72828400A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114448" y="854599"/>
                    <a:ext cx="0" cy="697928"/>
                  </a:xfrm>
                  <a:prstGeom prst="line">
                    <a:avLst/>
                  </a:prstGeom>
                  <a:ln w="25400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372" name="Rectangle 371">
                  <a:extLst>
                    <a:ext uri="{FF2B5EF4-FFF2-40B4-BE49-F238E27FC236}">
                      <a16:creationId xmlns:a16="http://schemas.microsoft.com/office/drawing/2014/main" id="{85F61782-EF4E-9027-4B35-711CC33075BF}"/>
                    </a:ext>
                  </a:extLst>
                </p:cNvPr>
                <p:cNvSpPr/>
                <p:nvPr/>
              </p:nvSpPr>
              <p:spPr>
                <a:xfrm>
                  <a:off x="3765032" y="4110895"/>
                  <a:ext cx="2173285" cy="1109143"/>
                </a:xfrm>
                <a:prstGeom prst="rect">
                  <a:avLst/>
                </a:prstGeom>
                <a:noFill/>
                <a:ln w="63500"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43" name="Group 342">
                <a:extLst>
                  <a:ext uri="{FF2B5EF4-FFF2-40B4-BE49-F238E27FC236}">
                    <a16:creationId xmlns:a16="http://schemas.microsoft.com/office/drawing/2014/main" id="{999A25F0-2A61-E2B4-55EA-31F5B73CC09E}"/>
                  </a:ext>
                </a:extLst>
              </p:cNvPr>
              <p:cNvGrpSpPr/>
              <p:nvPr/>
            </p:nvGrpSpPr>
            <p:grpSpPr>
              <a:xfrm>
                <a:off x="4537180" y="2993850"/>
                <a:ext cx="1791568" cy="451606"/>
                <a:chOff x="3750415" y="4099137"/>
                <a:chExt cx="2187902" cy="1148292"/>
              </a:xfrm>
            </p:grpSpPr>
            <p:grpSp>
              <p:nvGrpSpPr>
                <p:cNvPr id="358" name="Group 357">
                  <a:extLst>
                    <a:ext uri="{FF2B5EF4-FFF2-40B4-BE49-F238E27FC236}">
                      <a16:creationId xmlns:a16="http://schemas.microsoft.com/office/drawing/2014/main" id="{1B95AD48-F378-3A47-6109-8C0A1EDAD7E4}"/>
                    </a:ext>
                  </a:extLst>
                </p:cNvPr>
                <p:cNvGrpSpPr/>
                <p:nvPr/>
              </p:nvGrpSpPr>
              <p:grpSpPr>
                <a:xfrm>
                  <a:off x="3750415" y="4099137"/>
                  <a:ext cx="2175036" cy="1148292"/>
                  <a:chOff x="3114448" y="854599"/>
                  <a:chExt cx="2175036" cy="1148292"/>
                </a:xfrm>
              </p:grpSpPr>
              <p:sp>
                <p:nvSpPr>
                  <p:cNvPr id="360" name="Chevron 359">
                    <a:extLst>
                      <a:ext uri="{FF2B5EF4-FFF2-40B4-BE49-F238E27FC236}">
                        <a16:creationId xmlns:a16="http://schemas.microsoft.com/office/drawing/2014/main" id="{E5C4160D-A0E3-FF00-10C2-085715E6BE42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638449" y="1351854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61" name="Chevron 360">
                    <a:extLst>
                      <a:ext uri="{FF2B5EF4-FFF2-40B4-BE49-F238E27FC236}">
                        <a16:creationId xmlns:a16="http://schemas.microsoft.com/office/drawing/2014/main" id="{E785BB7A-B2E3-69C8-A890-C752D58666BC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918327" y="1351855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62" name="Chevron 361">
                    <a:extLst>
                      <a:ext uri="{FF2B5EF4-FFF2-40B4-BE49-F238E27FC236}">
                        <a16:creationId xmlns:a16="http://schemas.microsoft.com/office/drawing/2014/main" id="{AA5F1CBF-7890-B55C-477A-191EFBD8AC59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185282" y="1351855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63" name="Chevron 362">
                    <a:extLst>
                      <a:ext uri="{FF2B5EF4-FFF2-40B4-BE49-F238E27FC236}">
                        <a16:creationId xmlns:a16="http://schemas.microsoft.com/office/drawing/2014/main" id="{4C2F709E-733F-B973-260F-D7B0FFD6E008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638446" y="1060878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64" name="Chevron 363">
                    <a:extLst>
                      <a:ext uri="{FF2B5EF4-FFF2-40B4-BE49-F238E27FC236}">
                        <a16:creationId xmlns:a16="http://schemas.microsoft.com/office/drawing/2014/main" id="{AF482416-506E-5DA5-0534-BC51A7AC6661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918324" y="1060879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65" name="Chevron 364">
                    <a:extLst>
                      <a:ext uri="{FF2B5EF4-FFF2-40B4-BE49-F238E27FC236}">
                        <a16:creationId xmlns:a16="http://schemas.microsoft.com/office/drawing/2014/main" id="{8DACFAF1-0AB7-C894-B76D-2943C8B625FE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185279" y="1060879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66" name="Chevron 365">
                    <a:extLst>
                      <a:ext uri="{FF2B5EF4-FFF2-40B4-BE49-F238E27FC236}">
                        <a16:creationId xmlns:a16="http://schemas.microsoft.com/office/drawing/2014/main" id="{67FF6D5A-43CC-4F61-DD89-E185A64DDBF1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638442" y="785514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67" name="Chevron 366">
                    <a:extLst>
                      <a:ext uri="{FF2B5EF4-FFF2-40B4-BE49-F238E27FC236}">
                        <a16:creationId xmlns:a16="http://schemas.microsoft.com/office/drawing/2014/main" id="{BCA98B2D-5F09-A63E-9B58-A2A2E6A0BBB6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918320" y="785515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68" name="Chevron 367">
                    <a:extLst>
                      <a:ext uri="{FF2B5EF4-FFF2-40B4-BE49-F238E27FC236}">
                        <a16:creationId xmlns:a16="http://schemas.microsoft.com/office/drawing/2014/main" id="{A6B69F74-6C41-60CA-A9E7-1470F02E584E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185275" y="785515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cxnSp>
                <p:nvCxnSpPr>
                  <p:cNvPr id="369" name="Straight Connector 368">
                    <a:extLst>
                      <a:ext uri="{FF2B5EF4-FFF2-40B4-BE49-F238E27FC236}">
                        <a16:creationId xmlns:a16="http://schemas.microsoft.com/office/drawing/2014/main" id="{805EE18A-209E-4023-4AA3-B2AAE79B356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289483" y="854599"/>
                    <a:ext cx="0" cy="697928"/>
                  </a:xfrm>
                  <a:prstGeom prst="line">
                    <a:avLst/>
                  </a:prstGeom>
                  <a:ln w="25400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0" name="Straight Connector 369">
                    <a:extLst>
                      <a:ext uri="{FF2B5EF4-FFF2-40B4-BE49-F238E27FC236}">
                        <a16:creationId xmlns:a16="http://schemas.microsoft.com/office/drawing/2014/main" id="{71D15635-FCF5-E49E-F8FC-23AE1786709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114448" y="854599"/>
                    <a:ext cx="0" cy="697928"/>
                  </a:xfrm>
                  <a:prstGeom prst="line">
                    <a:avLst/>
                  </a:prstGeom>
                  <a:ln w="25400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359" name="Rectangle 358">
                  <a:extLst>
                    <a:ext uri="{FF2B5EF4-FFF2-40B4-BE49-F238E27FC236}">
                      <a16:creationId xmlns:a16="http://schemas.microsoft.com/office/drawing/2014/main" id="{70645F21-025C-D844-0007-EAC4B141A589}"/>
                    </a:ext>
                  </a:extLst>
                </p:cNvPr>
                <p:cNvSpPr/>
                <p:nvPr/>
              </p:nvSpPr>
              <p:spPr>
                <a:xfrm>
                  <a:off x="3765032" y="4110895"/>
                  <a:ext cx="2173285" cy="1109143"/>
                </a:xfrm>
                <a:prstGeom prst="rect">
                  <a:avLst/>
                </a:prstGeom>
                <a:noFill/>
                <a:ln w="63500"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506" name="Group 505">
            <a:extLst>
              <a:ext uri="{FF2B5EF4-FFF2-40B4-BE49-F238E27FC236}">
                <a16:creationId xmlns:a16="http://schemas.microsoft.com/office/drawing/2014/main" id="{57CE010F-6909-11C5-97CE-B9247D299A65}"/>
              </a:ext>
            </a:extLst>
          </p:cNvPr>
          <p:cNvGrpSpPr/>
          <p:nvPr/>
        </p:nvGrpSpPr>
        <p:grpSpPr>
          <a:xfrm>
            <a:off x="4778778" y="8506105"/>
            <a:ext cx="1206620" cy="1373723"/>
            <a:chOff x="1288211" y="577749"/>
            <a:chExt cx="2966289" cy="4805936"/>
          </a:xfrm>
        </p:grpSpPr>
        <p:grpSp>
          <p:nvGrpSpPr>
            <p:cNvPr id="507" name="Group 506">
              <a:extLst>
                <a:ext uri="{FF2B5EF4-FFF2-40B4-BE49-F238E27FC236}">
                  <a16:creationId xmlns:a16="http://schemas.microsoft.com/office/drawing/2014/main" id="{9F991F2A-6DF8-54B8-4470-6A9FC0468FF5}"/>
                </a:ext>
              </a:extLst>
            </p:cNvPr>
            <p:cNvGrpSpPr/>
            <p:nvPr/>
          </p:nvGrpSpPr>
          <p:grpSpPr>
            <a:xfrm>
              <a:off x="1717675" y="1733732"/>
              <a:ext cx="2095499" cy="642681"/>
              <a:chOff x="3750415" y="4099137"/>
              <a:chExt cx="2187902" cy="1148292"/>
            </a:xfrm>
          </p:grpSpPr>
          <p:grpSp>
            <p:nvGrpSpPr>
              <p:cNvPr id="585" name="Group 584">
                <a:extLst>
                  <a:ext uri="{FF2B5EF4-FFF2-40B4-BE49-F238E27FC236}">
                    <a16:creationId xmlns:a16="http://schemas.microsoft.com/office/drawing/2014/main" id="{DC3344D4-5AD6-DCC2-BEB7-2124F67F6768}"/>
                  </a:ext>
                </a:extLst>
              </p:cNvPr>
              <p:cNvGrpSpPr/>
              <p:nvPr/>
            </p:nvGrpSpPr>
            <p:grpSpPr>
              <a:xfrm>
                <a:off x="3750415" y="4099137"/>
                <a:ext cx="2175036" cy="1148292"/>
                <a:chOff x="3114448" y="854599"/>
                <a:chExt cx="2175036" cy="1148292"/>
              </a:xfrm>
            </p:grpSpPr>
            <p:sp>
              <p:nvSpPr>
                <p:cNvPr id="587" name="Chevron 586">
                  <a:extLst>
                    <a:ext uri="{FF2B5EF4-FFF2-40B4-BE49-F238E27FC236}">
                      <a16:creationId xmlns:a16="http://schemas.microsoft.com/office/drawing/2014/main" id="{2BA1DC20-CA7F-350F-5A03-D85DF9AC28B4}"/>
                    </a:ext>
                  </a:extLst>
                </p:cNvPr>
                <p:cNvSpPr/>
                <p:nvPr/>
              </p:nvSpPr>
              <p:spPr>
                <a:xfrm rot="5400000">
                  <a:off x="4638449" y="1351854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88" name="Chevron 587">
                  <a:extLst>
                    <a:ext uri="{FF2B5EF4-FFF2-40B4-BE49-F238E27FC236}">
                      <a16:creationId xmlns:a16="http://schemas.microsoft.com/office/drawing/2014/main" id="{02F2584A-D3ED-188E-FD8A-E6E563A4229E}"/>
                    </a:ext>
                  </a:extLst>
                </p:cNvPr>
                <p:cNvSpPr/>
                <p:nvPr/>
              </p:nvSpPr>
              <p:spPr>
                <a:xfrm rot="5400000">
                  <a:off x="3918327" y="135185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89" name="Chevron 588">
                  <a:extLst>
                    <a:ext uri="{FF2B5EF4-FFF2-40B4-BE49-F238E27FC236}">
                      <a16:creationId xmlns:a16="http://schemas.microsoft.com/office/drawing/2014/main" id="{5FBC2D8B-5272-BC27-0A36-06E0CCBE2079}"/>
                    </a:ext>
                  </a:extLst>
                </p:cNvPr>
                <p:cNvSpPr/>
                <p:nvPr/>
              </p:nvSpPr>
              <p:spPr>
                <a:xfrm rot="5400000">
                  <a:off x="3185282" y="135185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90" name="Chevron 589">
                  <a:extLst>
                    <a:ext uri="{FF2B5EF4-FFF2-40B4-BE49-F238E27FC236}">
                      <a16:creationId xmlns:a16="http://schemas.microsoft.com/office/drawing/2014/main" id="{436527A4-D3DB-F5AA-4AAE-ED124B16FE00}"/>
                    </a:ext>
                  </a:extLst>
                </p:cNvPr>
                <p:cNvSpPr/>
                <p:nvPr/>
              </p:nvSpPr>
              <p:spPr>
                <a:xfrm rot="5400000">
                  <a:off x="4638446" y="1060878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91" name="Chevron 590">
                  <a:extLst>
                    <a:ext uri="{FF2B5EF4-FFF2-40B4-BE49-F238E27FC236}">
                      <a16:creationId xmlns:a16="http://schemas.microsoft.com/office/drawing/2014/main" id="{1BED2CE1-A095-290D-C553-57FBEBF8ECE4}"/>
                    </a:ext>
                  </a:extLst>
                </p:cNvPr>
                <p:cNvSpPr/>
                <p:nvPr/>
              </p:nvSpPr>
              <p:spPr>
                <a:xfrm rot="5400000">
                  <a:off x="3918324" y="1060879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92" name="Chevron 591">
                  <a:extLst>
                    <a:ext uri="{FF2B5EF4-FFF2-40B4-BE49-F238E27FC236}">
                      <a16:creationId xmlns:a16="http://schemas.microsoft.com/office/drawing/2014/main" id="{EC4E5EEA-BD5F-292F-BD94-81D7799DA050}"/>
                    </a:ext>
                  </a:extLst>
                </p:cNvPr>
                <p:cNvSpPr/>
                <p:nvPr/>
              </p:nvSpPr>
              <p:spPr>
                <a:xfrm rot="5400000">
                  <a:off x="3185279" y="1060879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93" name="Chevron 592">
                  <a:extLst>
                    <a:ext uri="{FF2B5EF4-FFF2-40B4-BE49-F238E27FC236}">
                      <a16:creationId xmlns:a16="http://schemas.microsoft.com/office/drawing/2014/main" id="{1B24FDDF-35BD-4A8B-1544-BF7214E2FE5F}"/>
                    </a:ext>
                  </a:extLst>
                </p:cNvPr>
                <p:cNvSpPr/>
                <p:nvPr/>
              </p:nvSpPr>
              <p:spPr>
                <a:xfrm rot="5400000">
                  <a:off x="4638442" y="785514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94" name="Chevron 593">
                  <a:extLst>
                    <a:ext uri="{FF2B5EF4-FFF2-40B4-BE49-F238E27FC236}">
                      <a16:creationId xmlns:a16="http://schemas.microsoft.com/office/drawing/2014/main" id="{9784BB3C-11A4-2B6C-661B-3DD277756A6D}"/>
                    </a:ext>
                  </a:extLst>
                </p:cNvPr>
                <p:cNvSpPr/>
                <p:nvPr/>
              </p:nvSpPr>
              <p:spPr>
                <a:xfrm rot="5400000">
                  <a:off x="3918320" y="78551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95" name="Chevron 594">
                  <a:extLst>
                    <a:ext uri="{FF2B5EF4-FFF2-40B4-BE49-F238E27FC236}">
                      <a16:creationId xmlns:a16="http://schemas.microsoft.com/office/drawing/2014/main" id="{6020C7EB-43F6-3BDE-8868-DFEC4E251EAA}"/>
                    </a:ext>
                  </a:extLst>
                </p:cNvPr>
                <p:cNvSpPr/>
                <p:nvPr/>
              </p:nvSpPr>
              <p:spPr>
                <a:xfrm rot="5400000">
                  <a:off x="3185275" y="78551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596" name="Straight Connector 595">
                  <a:extLst>
                    <a:ext uri="{FF2B5EF4-FFF2-40B4-BE49-F238E27FC236}">
                      <a16:creationId xmlns:a16="http://schemas.microsoft.com/office/drawing/2014/main" id="{8580E68A-B5D3-EB12-E23E-315DF9D4BCF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289483" y="854599"/>
                  <a:ext cx="0" cy="697928"/>
                </a:xfrm>
                <a:prstGeom prst="line">
                  <a:avLst/>
                </a:prstGeom>
                <a:ln w="25400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7" name="Straight Connector 596">
                  <a:extLst>
                    <a:ext uri="{FF2B5EF4-FFF2-40B4-BE49-F238E27FC236}">
                      <a16:creationId xmlns:a16="http://schemas.microsoft.com/office/drawing/2014/main" id="{F06F8033-B94C-38D5-FAB7-C1289C264A9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114448" y="854599"/>
                  <a:ext cx="0" cy="697928"/>
                </a:xfrm>
                <a:prstGeom prst="line">
                  <a:avLst/>
                </a:prstGeom>
                <a:ln w="25400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86" name="Rectangle 585">
                <a:extLst>
                  <a:ext uri="{FF2B5EF4-FFF2-40B4-BE49-F238E27FC236}">
                    <a16:creationId xmlns:a16="http://schemas.microsoft.com/office/drawing/2014/main" id="{83C10338-8A6F-D864-8391-B43418E95CC3}"/>
                  </a:ext>
                </a:extLst>
              </p:cNvPr>
              <p:cNvSpPr/>
              <p:nvPr/>
            </p:nvSpPr>
            <p:spPr>
              <a:xfrm>
                <a:off x="3765032" y="4110895"/>
                <a:ext cx="2173285" cy="1109143"/>
              </a:xfrm>
              <a:prstGeom prst="rect">
                <a:avLst/>
              </a:prstGeom>
              <a:noFill/>
              <a:ln w="635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08" name="Group 507">
              <a:extLst>
                <a:ext uri="{FF2B5EF4-FFF2-40B4-BE49-F238E27FC236}">
                  <a16:creationId xmlns:a16="http://schemas.microsoft.com/office/drawing/2014/main" id="{1B4857F9-BC69-18B7-253D-375ACB933538}"/>
                </a:ext>
              </a:extLst>
            </p:cNvPr>
            <p:cNvGrpSpPr/>
            <p:nvPr/>
          </p:nvGrpSpPr>
          <p:grpSpPr>
            <a:xfrm>
              <a:off x="1288211" y="577749"/>
              <a:ext cx="2966289" cy="1161511"/>
              <a:chOff x="1288211" y="577749"/>
              <a:chExt cx="2966289" cy="1161511"/>
            </a:xfrm>
          </p:grpSpPr>
          <p:sp>
            <p:nvSpPr>
              <p:cNvPr id="568" name="Trapezium 567">
                <a:extLst>
                  <a:ext uri="{FF2B5EF4-FFF2-40B4-BE49-F238E27FC236}">
                    <a16:creationId xmlns:a16="http://schemas.microsoft.com/office/drawing/2014/main" id="{91BD1CD7-A231-B061-ECF5-094008869147}"/>
                  </a:ext>
                </a:extLst>
              </p:cNvPr>
              <p:cNvSpPr/>
              <p:nvPr/>
            </p:nvSpPr>
            <p:spPr>
              <a:xfrm rot="10800000">
                <a:off x="1565162" y="1200977"/>
                <a:ext cx="2413580" cy="538283"/>
              </a:xfrm>
              <a:prstGeom prst="trapezoid">
                <a:avLst>
                  <a:gd name="adj" fmla="val 29492"/>
                </a:avLst>
              </a:prstGeom>
              <a:solidFill>
                <a:schemeClr val="bg1"/>
              </a:solidFill>
              <a:ln w="635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569" name="Group 568">
                <a:extLst>
                  <a:ext uri="{FF2B5EF4-FFF2-40B4-BE49-F238E27FC236}">
                    <a16:creationId xmlns:a16="http://schemas.microsoft.com/office/drawing/2014/main" id="{31E1A6FA-218E-D069-26FB-6B5DD86F9A8A}"/>
                  </a:ext>
                </a:extLst>
              </p:cNvPr>
              <p:cNvGrpSpPr/>
              <p:nvPr/>
            </p:nvGrpSpPr>
            <p:grpSpPr>
              <a:xfrm>
                <a:off x="1556877" y="577749"/>
                <a:ext cx="2413580" cy="642681"/>
                <a:chOff x="3750415" y="4099137"/>
                <a:chExt cx="2187902" cy="1148292"/>
              </a:xfrm>
            </p:grpSpPr>
            <p:grpSp>
              <p:nvGrpSpPr>
                <p:cNvPr id="572" name="Group 571">
                  <a:extLst>
                    <a:ext uri="{FF2B5EF4-FFF2-40B4-BE49-F238E27FC236}">
                      <a16:creationId xmlns:a16="http://schemas.microsoft.com/office/drawing/2014/main" id="{8E68D026-1FF6-B99B-45D1-951DB9EF69C0}"/>
                    </a:ext>
                  </a:extLst>
                </p:cNvPr>
                <p:cNvGrpSpPr/>
                <p:nvPr/>
              </p:nvGrpSpPr>
              <p:grpSpPr>
                <a:xfrm>
                  <a:off x="3750415" y="4099137"/>
                  <a:ext cx="2175036" cy="1148292"/>
                  <a:chOff x="3114448" y="854599"/>
                  <a:chExt cx="2175036" cy="1148292"/>
                </a:xfrm>
              </p:grpSpPr>
              <p:sp>
                <p:nvSpPr>
                  <p:cNvPr id="574" name="Chevron 573">
                    <a:extLst>
                      <a:ext uri="{FF2B5EF4-FFF2-40B4-BE49-F238E27FC236}">
                        <a16:creationId xmlns:a16="http://schemas.microsoft.com/office/drawing/2014/main" id="{A86804D7-6133-B976-B781-D515B26B9291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638449" y="1351854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75" name="Chevron 574">
                    <a:extLst>
                      <a:ext uri="{FF2B5EF4-FFF2-40B4-BE49-F238E27FC236}">
                        <a16:creationId xmlns:a16="http://schemas.microsoft.com/office/drawing/2014/main" id="{CCC8EEFB-FCF5-0F0A-D89A-F80B6E549066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918327" y="1351855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76" name="Chevron 575">
                    <a:extLst>
                      <a:ext uri="{FF2B5EF4-FFF2-40B4-BE49-F238E27FC236}">
                        <a16:creationId xmlns:a16="http://schemas.microsoft.com/office/drawing/2014/main" id="{F76ABB15-D119-DC85-2CB9-3F49156CD784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185282" y="1351855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77" name="Chevron 576">
                    <a:extLst>
                      <a:ext uri="{FF2B5EF4-FFF2-40B4-BE49-F238E27FC236}">
                        <a16:creationId xmlns:a16="http://schemas.microsoft.com/office/drawing/2014/main" id="{A7537071-05E8-9C89-3E9E-464409D9C4DA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638446" y="1060878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78" name="Chevron 577">
                    <a:extLst>
                      <a:ext uri="{FF2B5EF4-FFF2-40B4-BE49-F238E27FC236}">
                        <a16:creationId xmlns:a16="http://schemas.microsoft.com/office/drawing/2014/main" id="{233A9982-052D-367E-3717-D830460702B2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918324" y="1060879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79" name="Chevron 578">
                    <a:extLst>
                      <a:ext uri="{FF2B5EF4-FFF2-40B4-BE49-F238E27FC236}">
                        <a16:creationId xmlns:a16="http://schemas.microsoft.com/office/drawing/2014/main" id="{F72B8420-1AF3-3999-59EB-20CBBF1652C7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185279" y="1060879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80" name="Chevron 579">
                    <a:extLst>
                      <a:ext uri="{FF2B5EF4-FFF2-40B4-BE49-F238E27FC236}">
                        <a16:creationId xmlns:a16="http://schemas.microsoft.com/office/drawing/2014/main" id="{0F078725-4477-861E-3640-E72F5D5C12C8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638442" y="785514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81" name="Chevron 580">
                    <a:extLst>
                      <a:ext uri="{FF2B5EF4-FFF2-40B4-BE49-F238E27FC236}">
                        <a16:creationId xmlns:a16="http://schemas.microsoft.com/office/drawing/2014/main" id="{74E605B8-F263-5047-8745-6467A3C2DAB2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918320" y="785515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82" name="Chevron 581">
                    <a:extLst>
                      <a:ext uri="{FF2B5EF4-FFF2-40B4-BE49-F238E27FC236}">
                        <a16:creationId xmlns:a16="http://schemas.microsoft.com/office/drawing/2014/main" id="{0A3F5B76-34A5-47F4-2569-73F1CEF7D4E9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185275" y="785515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cxnSp>
                <p:nvCxnSpPr>
                  <p:cNvPr id="583" name="Straight Connector 582">
                    <a:extLst>
                      <a:ext uri="{FF2B5EF4-FFF2-40B4-BE49-F238E27FC236}">
                        <a16:creationId xmlns:a16="http://schemas.microsoft.com/office/drawing/2014/main" id="{5C31847B-8449-B20D-BA55-A72579873B3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289483" y="854599"/>
                    <a:ext cx="0" cy="697928"/>
                  </a:xfrm>
                  <a:prstGeom prst="line">
                    <a:avLst/>
                  </a:prstGeom>
                  <a:ln w="25400"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84" name="Straight Connector 583">
                    <a:extLst>
                      <a:ext uri="{FF2B5EF4-FFF2-40B4-BE49-F238E27FC236}">
                        <a16:creationId xmlns:a16="http://schemas.microsoft.com/office/drawing/2014/main" id="{97B79635-B0EF-B57D-D0BD-5A07EDE9B96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114448" y="854599"/>
                    <a:ext cx="0" cy="697928"/>
                  </a:xfrm>
                  <a:prstGeom prst="line">
                    <a:avLst/>
                  </a:prstGeom>
                  <a:ln w="25400"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573" name="Rectangle 572">
                  <a:extLst>
                    <a:ext uri="{FF2B5EF4-FFF2-40B4-BE49-F238E27FC236}">
                      <a16:creationId xmlns:a16="http://schemas.microsoft.com/office/drawing/2014/main" id="{B9123521-FC42-7EB5-08E3-1E33A55D94E3}"/>
                    </a:ext>
                  </a:extLst>
                </p:cNvPr>
                <p:cNvSpPr/>
                <p:nvPr/>
              </p:nvSpPr>
              <p:spPr>
                <a:xfrm>
                  <a:off x="3765032" y="4110895"/>
                  <a:ext cx="2173285" cy="1109143"/>
                </a:xfrm>
                <a:prstGeom prst="rect">
                  <a:avLst/>
                </a:prstGeom>
                <a:noFill/>
                <a:ln w="63500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570" name="Rectangle 569">
                <a:extLst>
                  <a:ext uri="{FF2B5EF4-FFF2-40B4-BE49-F238E27FC236}">
                    <a16:creationId xmlns:a16="http://schemas.microsoft.com/office/drawing/2014/main" id="{755DA294-74F0-E015-9E68-2D5B194E9EFC}"/>
                  </a:ext>
                </a:extLst>
              </p:cNvPr>
              <p:cNvSpPr/>
              <p:nvPr/>
            </p:nvSpPr>
            <p:spPr>
              <a:xfrm>
                <a:off x="4006850" y="1081914"/>
                <a:ext cx="247650" cy="2381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1" name="Rectangle 570">
                <a:extLst>
                  <a:ext uri="{FF2B5EF4-FFF2-40B4-BE49-F238E27FC236}">
                    <a16:creationId xmlns:a16="http://schemas.microsoft.com/office/drawing/2014/main" id="{6F30D44E-7D76-2BB1-451A-4C38CD24C62D}"/>
                  </a:ext>
                </a:extLst>
              </p:cNvPr>
              <p:cNvSpPr/>
              <p:nvPr/>
            </p:nvSpPr>
            <p:spPr>
              <a:xfrm>
                <a:off x="1288211" y="1081913"/>
                <a:ext cx="247650" cy="2381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09" name="Trapezium 508">
              <a:extLst>
                <a:ext uri="{FF2B5EF4-FFF2-40B4-BE49-F238E27FC236}">
                  <a16:creationId xmlns:a16="http://schemas.microsoft.com/office/drawing/2014/main" id="{54275F77-2220-035F-8DCC-9A05364B09DF}"/>
                </a:ext>
              </a:extLst>
            </p:cNvPr>
            <p:cNvSpPr/>
            <p:nvPr/>
          </p:nvSpPr>
          <p:spPr>
            <a:xfrm rot="10800000">
              <a:off x="1723373" y="2968174"/>
              <a:ext cx="2100623" cy="538283"/>
            </a:xfrm>
            <a:prstGeom prst="trapezoid">
              <a:avLst>
                <a:gd name="adj" fmla="val 29492"/>
              </a:avLst>
            </a:prstGeom>
            <a:solidFill>
              <a:schemeClr val="bg1"/>
            </a:solidFill>
            <a:ln w="635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510" name="Group 509">
              <a:extLst>
                <a:ext uri="{FF2B5EF4-FFF2-40B4-BE49-F238E27FC236}">
                  <a16:creationId xmlns:a16="http://schemas.microsoft.com/office/drawing/2014/main" id="{ECC855EC-3879-1A8A-305A-5599B5511FCB}"/>
                </a:ext>
              </a:extLst>
            </p:cNvPr>
            <p:cNvGrpSpPr/>
            <p:nvPr/>
          </p:nvGrpSpPr>
          <p:grpSpPr>
            <a:xfrm>
              <a:off x="1716163" y="2350998"/>
              <a:ext cx="2097012" cy="642681"/>
              <a:chOff x="3750415" y="4099137"/>
              <a:chExt cx="2187902" cy="1148292"/>
            </a:xfrm>
          </p:grpSpPr>
          <p:grpSp>
            <p:nvGrpSpPr>
              <p:cNvPr id="555" name="Group 554">
                <a:extLst>
                  <a:ext uri="{FF2B5EF4-FFF2-40B4-BE49-F238E27FC236}">
                    <a16:creationId xmlns:a16="http://schemas.microsoft.com/office/drawing/2014/main" id="{7D1C89B4-8DB0-5515-4B36-03F9638CD47E}"/>
                  </a:ext>
                </a:extLst>
              </p:cNvPr>
              <p:cNvGrpSpPr/>
              <p:nvPr/>
            </p:nvGrpSpPr>
            <p:grpSpPr>
              <a:xfrm>
                <a:off x="3750415" y="4099137"/>
                <a:ext cx="2175036" cy="1148292"/>
                <a:chOff x="3114448" y="854599"/>
                <a:chExt cx="2175036" cy="1148292"/>
              </a:xfrm>
            </p:grpSpPr>
            <p:sp>
              <p:nvSpPr>
                <p:cNvPr id="557" name="Chevron 556">
                  <a:extLst>
                    <a:ext uri="{FF2B5EF4-FFF2-40B4-BE49-F238E27FC236}">
                      <a16:creationId xmlns:a16="http://schemas.microsoft.com/office/drawing/2014/main" id="{2856BAF3-61E5-9D92-BB6E-DF454D3EDC38}"/>
                    </a:ext>
                  </a:extLst>
                </p:cNvPr>
                <p:cNvSpPr/>
                <p:nvPr/>
              </p:nvSpPr>
              <p:spPr>
                <a:xfrm rot="5400000">
                  <a:off x="4638449" y="1351854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58" name="Chevron 557">
                  <a:extLst>
                    <a:ext uri="{FF2B5EF4-FFF2-40B4-BE49-F238E27FC236}">
                      <a16:creationId xmlns:a16="http://schemas.microsoft.com/office/drawing/2014/main" id="{1E6A2F4B-3A45-0925-E084-85D329C0C249}"/>
                    </a:ext>
                  </a:extLst>
                </p:cNvPr>
                <p:cNvSpPr/>
                <p:nvPr/>
              </p:nvSpPr>
              <p:spPr>
                <a:xfrm rot="5400000">
                  <a:off x="3918327" y="135185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59" name="Chevron 558">
                  <a:extLst>
                    <a:ext uri="{FF2B5EF4-FFF2-40B4-BE49-F238E27FC236}">
                      <a16:creationId xmlns:a16="http://schemas.microsoft.com/office/drawing/2014/main" id="{17089B90-7E8C-E607-7949-C14F73913A01}"/>
                    </a:ext>
                  </a:extLst>
                </p:cNvPr>
                <p:cNvSpPr/>
                <p:nvPr/>
              </p:nvSpPr>
              <p:spPr>
                <a:xfrm rot="5400000">
                  <a:off x="3185282" y="135185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60" name="Chevron 559">
                  <a:extLst>
                    <a:ext uri="{FF2B5EF4-FFF2-40B4-BE49-F238E27FC236}">
                      <a16:creationId xmlns:a16="http://schemas.microsoft.com/office/drawing/2014/main" id="{C6B8E669-F94E-A4D2-269B-831BCED207A9}"/>
                    </a:ext>
                  </a:extLst>
                </p:cNvPr>
                <p:cNvSpPr/>
                <p:nvPr/>
              </p:nvSpPr>
              <p:spPr>
                <a:xfrm rot="5400000">
                  <a:off x="4638446" y="1060878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61" name="Chevron 560">
                  <a:extLst>
                    <a:ext uri="{FF2B5EF4-FFF2-40B4-BE49-F238E27FC236}">
                      <a16:creationId xmlns:a16="http://schemas.microsoft.com/office/drawing/2014/main" id="{84B5B8B9-889F-93A7-6F65-248C950AFD6C}"/>
                    </a:ext>
                  </a:extLst>
                </p:cNvPr>
                <p:cNvSpPr/>
                <p:nvPr/>
              </p:nvSpPr>
              <p:spPr>
                <a:xfrm rot="5400000">
                  <a:off x="3918324" y="1060879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62" name="Chevron 561">
                  <a:extLst>
                    <a:ext uri="{FF2B5EF4-FFF2-40B4-BE49-F238E27FC236}">
                      <a16:creationId xmlns:a16="http://schemas.microsoft.com/office/drawing/2014/main" id="{023084D9-4D06-820A-8111-D9BC85E98437}"/>
                    </a:ext>
                  </a:extLst>
                </p:cNvPr>
                <p:cNvSpPr/>
                <p:nvPr/>
              </p:nvSpPr>
              <p:spPr>
                <a:xfrm rot="5400000">
                  <a:off x="3185279" y="1060879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63" name="Chevron 562">
                  <a:extLst>
                    <a:ext uri="{FF2B5EF4-FFF2-40B4-BE49-F238E27FC236}">
                      <a16:creationId xmlns:a16="http://schemas.microsoft.com/office/drawing/2014/main" id="{63BF76F0-EB5F-C005-0CFF-3B812007B380}"/>
                    </a:ext>
                  </a:extLst>
                </p:cNvPr>
                <p:cNvSpPr/>
                <p:nvPr/>
              </p:nvSpPr>
              <p:spPr>
                <a:xfrm rot="5400000">
                  <a:off x="4638442" y="785514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64" name="Chevron 563">
                  <a:extLst>
                    <a:ext uri="{FF2B5EF4-FFF2-40B4-BE49-F238E27FC236}">
                      <a16:creationId xmlns:a16="http://schemas.microsoft.com/office/drawing/2014/main" id="{144BB4B7-854B-1F9C-CA68-FFF9DD52FF1A}"/>
                    </a:ext>
                  </a:extLst>
                </p:cNvPr>
                <p:cNvSpPr/>
                <p:nvPr/>
              </p:nvSpPr>
              <p:spPr>
                <a:xfrm rot="5400000">
                  <a:off x="3918320" y="78551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65" name="Chevron 564">
                  <a:extLst>
                    <a:ext uri="{FF2B5EF4-FFF2-40B4-BE49-F238E27FC236}">
                      <a16:creationId xmlns:a16="http://schemas.microsoft.com/office/drawing/2014/main" id="{62F1F122-5FAE-A625-428A-02DD910E6CD6}"/>
                    </a:ext>
                  </a:extLst>
                </p:cNvPr>
                <p:cNvSpPr/>
                <p:nvPr/>
              </p:nvSpPr>
              <p:spPr>
                <a:xfrm rot="5400000">
                  <a:off x="3185275" y="78551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566" name="Straight Connector 565">
                  <a:extLst>
                    <a:ext uri="{FF2B5EF4-FFF2-40B4-BE49-F238E27FC236}">
                      <a16:creationId xmlns:a16="http://schemas.microsoft.com/office/drawing/2014/main" id="{E7DDD697-2E97-A77E-E29C-CE3BF2E2167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289483" y="854599"/>
                  <a:ext cx="0" cy="697928"/>
                </a:xfrm>
                <a:prstGeom prst="line">
                  <a:avLst/>
                </a:prstGeom>
                <a:ln w="25400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7" name="Straight Connector 566">
                  <a:extLst>
                    <a:ext uri="{FF2B5EF4-FFF2-40B4-BE49-F238E27FC236}">
                      <a16:creationId xmlns:a16="http://schemas.microsoft.com/office/drawing/2014/main" id="{D2E8286E-2FEE-F5AF-A97A-FB17066C16D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114448" y="854599"/>
                  <a:ext cx="0" cy="697928"/>
                </a:xfrm>
                <a:prstGeom prst="line">
                  <a:avLst/>
                </a:prstGeom>
                <a:ln w="25400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56" name="Rectangle 555">
                <a:extLst>
                  <a:ext uri="{FF2B5EF4-FFF2-40B4-BE49-F238E27FC236}">
                    <a16:creationId xmlns:a16="http://schemas.microsoft.com/office/drawing/2014/main" id="{73A6A0BD-2453-B4F6-ADCB-22D19E3B63CE}"/>
                  </a:ext>
                </a:extLst>
              </p:cNvPr>
              <p:cNvSpPr/>
              <p:nvPr/>
            </p:nvSpPr>
            <p:spPr>
              <a:xfrm>
                <a:off x="3765032" y="4110895"/>
                <a:ext cx="2173285" cy="1109143"/>
              </a:xfrm>
              <a:prstGeom prst="rect">
                <a:avLst/>
              </a:prstGeom>
              <a:noFill/>
              <a:ln w="635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11" name="Rectangle 510">
              <a:extLst>
                <a:ext uri="{FF2B5EF4-FFF2-40B4-BE49-F238E27FC236}">
                  <a16:creationId xmlns:a16="http://schemas.microsoft.com/office/drawing/2014/main" id="{40467601-0E90-B51A-2E9F-6026D4A30454}"/>
                </a:ext>
              </a:extLst>
            </p:cNvPr>
            <p:cNvSpPr/>
            <p:nvPr/>
          </p:nvSpPr>
          <p:spPr>
            <a:xfrm>
              <a:off x="3854810" y="2855167"/>
              <a:ext cx="215538" cy="2381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2" name="Rectangle 511">
              <a:extLst>
                <a:ext uri="{FF2B5EF4-FFF2-40B4-BE49-F238E27FC236}">
                  <a16:creationId xmlns:a16="http://schemas.microsoft.com/office/drawing/2014/main" id="{FD1E93C6-93FF-881F-5ABB-6AA08720E79D}"/>
                </a:ext>
              </a:extLst>
            </p:cNvPr>
            <p:cNvSpPr/>
            <p:nvPr/>
          </p:nvSpPr>
          <p:spPr>
            <a:xfrm>
              <a:off x="1475983" y="2855166"/>
              <a:ext cx="215538" cy="2381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13" name="Group 512">
              <a:extLst>
                <a:ext uri="{FF2B5EF4-FFF2-40B4-BE49-F238E27FC236}">
                  <a16:creationId xmlns:a16="http://schemas.microsoft.com/office/drawing/2014/main" id="{640960BD-05C0-5D98-76FF-1F8D90C24024}"/>
                </a:ext>
              </a:extLst>
            </p:cNvPr>
            <p:cNvGrpSpPr/>
            <p:nvPr/>
          </p:nvGrpSpPr>
          <p:grpSpPr>
            <a:xfrm>
              <a:off x="1867544" y="3506458"/>
              <a:ext cx="1790275" cy="642681"/>
              <a:chOff x="3750415" y="4099137"/>
              <a:chExt cx="2187902" cy="1148292"/>
            </a:xfrm>
          </p:grpSpPr>
          <p:grpSp>
            <p:nvGrpSpPr>
              <p:cNvPr id="542" name="Group 541">
                <a:extLst>
                  <a:ext uri="{FF2B5EF4-FFF2-40B4-BE49-F238E27FC236}">
                    <a16:creationId xmlns:a16="http://schemas.microsoft.com/office/drawing/2014/main" id="{380241BE-D51E-49AE-D078-3CECCB6506D4}"/>
                  </a:ext>
                </a:extLst>
              </p:cNvPr>
              <p:cNvGrpSpPr/>
              <p:nvPr/>
            </p:nvGrpSpPr>
            <p:grpSpPr>
              <a:xfrm>
                <a:off x="3750415" y="4099137"/>
                <a:ext cx="2175036" cy="1148292"/>
                <a:chOff x="3114448" y="854599"/>
                <a:chExt cx="2175036" cy="1148292"/>
              </a:xfrm>
            </p:grpSpPr>
            <p:sp>
              <p:nvSpPr>
                <p:cNvPr id="544" name="Chevron 543">
                  <a:extLst>
                    <a:ext uri="{FF2B5EF4-FFF2-40B4-BE49-F238E27FC236}">
                      <a16:creationId xmlns:a16="http://schemas.microsoft.com/office/drawing/2014/main" id="{A1FA05CA-5FA9-4415-0CCB-F0C6B9A96C39}"/>
                    </a:ext>
                  </a:extLst>
                </p:cNvPr>
                <p:cNvSpPr/>
                <p:nvPr/>
              </p:nvSpPr>
              <p:spPr>
                <a:xfrm rot="5400000">
                  <a:off x="4638449" y="1351854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45" name="Chevron 544">
                  <a:extLst>
                    <a:ext uri="{FF2B5EF4-FFF2-40B4-BE49-F238E27FC236}">
                      <a16:creationId xmlns:a16="http://schemas.microsoft.com/office/drawing/2014/main" id="{BDF601AE-1A24-7E33-764D-B6BE627ED2DE}"/>
                    </a:ext>
                  </a:extLst>
                </p:cNvPr>
                <p:cNvSpPr/>
                <p:nvPr/>
              </p:nvSpPr>
              <p:spPr>
                <a:xfrm rot="5400000">
                  <a:off x="3918327" y="135185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46" name="Chevron 545">
                  <a:extLst>
                    <a:ext uri="{FF2B5EF4-FFF2-40B4-BE49-F238E27FC236}">
                      <a16:creationId xmlns:a16="http://schemas.microsoft.com/office/drawing/2014/main" id="{63CE5338-C3F2-027B-DBFE-3C4DBE32C363}"/>
                    </a:ext>
                  </a:extLst>
                </p:cNvPr>
                <p:cNvSpPr/>
                <p:nvPr/>
              </p:nvSpPr>
              <p:spPr>
                <a:xfrm rot="5400000">
                  <a:off x="3185282" y="135185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47" name="Chevron 546">
                  <a:extLst>
                    <a:ext uri="{FF2B5EF4-FFF2-40B4-BE49-F238E27FC236}">
                      <a16:creationId xmlns:a16="http://schemas.microsoft.com/office/drawing/2014/main" id="{B87FD30D-4CF9-8D1E-0005-9BBAF1BEE9A4}"/>
                    </a:ext>
                  </a:extLst>
                </p:cNvPr>
                <p:cNvSpPr/>
                <p:nvPr/>
              </p:nvSpPr>
              <p:spPr>
                <a:xfrm rot="5400000">
                  <a:off x="4638446" y="1060878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48" name="Chevron 547">
                  <a:extLst>
                    <a:ext uri="{FF2B5EF4-FFF2-40B4-BE49-F238E27FC236}">
                      <a16:creationId xmlns:a16="http://schemas.microsoft.com/office/drawing/2014/main" id="{79D66FF4-B199-9E79-45B5-6F15E8BA3931}"/>
                    </a:ext>
                  </a:extLst>
                </p:cNvPr>
                <p:cNvSpPr/>
                <p:nvPr/>
              </p:nvSpPr>
              <p:spPr>
                <a:xfrm rot="5400000">
                  <a:off x="3918324" y="1060879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49" name="Chevron 548">
                  <a:extLst>
                    <a:ext uri="{FF2B5EF4-FFF2-40B4-BE49-F238E27FC236}">
                      <a16:creationId xmlns:a16="http://schemas.microsoft.com/office/drawing/2014/main" id="{E92E4298-2148-AFB5-6532-09D05B9572C0}"/>
                    </a:ext>
                  </a:extLst>
                </p:cNvPr>
                <p:cNvSpPr/>
                <p:nvPr/>
              </p:nvSpPr>
              <p:spPr>
                <a:xfrm rot="5400000">
                  <a:off x="3185279" y="1060879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50" name="Chevron 549">
                  <a:extLst>
                    <a:ext uri="{FF2B5EF4-FFF2-40B4-BE49-F238E27FC236}">
                      <a16:creationId xmlns:a16="http://schemas.microsoft.com/office/drawing/2014/main" id="{3D10DF14-2BEE-BECE-A5AD-10A1B35E4810}"/>
                    </a:ext>
                  </a:extLst>
                </p:cNvPr>
                <p:cNvSpPr/>
                <p:nvPr/>
              </p:nvSpPr>
              <p:spPr>
                <a:xfrm rot="5400000">
                  <a:off x="4638442" y="785514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51" name="Chevron 550">
                  <a:extLst>
                    <a:ext uri="{FF2B5EF4-FFF2-40B4-BE49-F238E27FC236}">
                      <a16:creationId xmlns:a16="http://schemas.microsoft.com/office/drawing/2014/main" id="{2E70C085-973B-6280-306A-EF5E8D23F1D3}"/>
                    </a:ext>
                  </a:extLst>
                </p:cNvPr>
                <p:cNvSpPr/>
                <p:nvPr/>
              </p:nvSpPr>
              <p:spPr>
                <a:xfrm rot="5400000">
                  <a:off x="3918320" y="78551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52" name="Chevron 551">
                  <a:extLst>
                    <a:ext uri="{FF2B5EF4-FFF2-40B4-BE49-F238E27FC236}">
                      <a16:creationId xmlns:a16="http://schemas.microsoft.com/office/drawing/2014/main" id="{9DD34F6A-9067-2B48-8286-D6AC20B25746}"/>
                    </a:ext>
                  </a:extLst>
                </p:cNvPr>
                <p:cNvSpPr/>
                <p:nvPr/>
              </p:nvSpPr>
              <p:spPr>
                <a:xfrm rot="5400000">
                  <a:off x="3185275" y="78551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553" name="Straight Connector 552">
                  <a:extLst>
                    <a:ext uri="{FF2B5EF4-FFF2-40B4-BE49-F238E27FC236}">
                      <a16:creationId xmlns:a16="http://schemas.microsoft.com/office/drawing/2014/main" id="{843E9ECE-AAC7-2404-A843-F6E42EAC4A7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289483" y="854599"/>
                  <a:ext cx="0" cy="697928"/>
                </a:xfrm>
                <a:prstGeom prst="line">
                  <a:avLst/>
                </a:prstGeom>
                <a:ln w="25400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4" name="Straight Connector 553">
                  <a:extLst>
                    <a:ext uri="{FF2B5EF4-FFF2-40B4-BE49-F238E27FC236}">
                      <a16:creationId xmlns:a16="http://schemas.microsoft.com/office/drawing/2014/main" id="{F904CB06-38E2-7BA8-FFCA-DA9ACB809E5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114448" y="854599"/>
                  <a:ext cx="0" cy="697928"/>
                </a:xfrm>
                <a:prstGeom prst="line">
                  <a:avLst/>
                </a:prstGeom>
                <a:ln w="25400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43" name="Rectangle 542">
                <a:extLst>
                  <a:ext uri="{FF2B5EF4-FFF2-40B4-BE49-F238E27FC236}">
                    <a16:creationId xmlns:a16="http://schemas.microsoft.com/office/drawing/2014/main" id="{B6F411CC-B468-0DDA-4962-1F059F312C2B}"/>
                  </a:ext>
                </a:extLst>
              </p:cNvPr>
              <p:cNvSpPr/>
              <p:nvPr/>
            </p:nvSpPr>
            <p:spPr>
              <a:xfrm>
                <a:off x="3765032" y="4110895"/>
                <a:ext cx="2173285" cy="1109143"/>
              </a:xfrm>
              <a:prstGeom prst="rect">
                <a:avLst/>
              </a:prstGeom>
              <a:noFill/>
              <a:ln w="635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14" name="Group 513">
              <a:extLst>
                <a:ext uri="{FF2B5EF4-FFF2-40B4-BE49-F238E27FC236}">
                  <a16:creationId xmlns:a16="http://schemas.microsoft.com/office/drawing/2014/main" id="{318E5E73-5ABD-9D62-06CD-B87F2837647D}"/>
                </a:ext>
              </a:extLst>
            </p:cNvPr>
            <p:cNvGrpSpPr/>
            <p:nvPr/>
          </p:nvGrpSpPr>
          <p:grpSpPr>
            <a:xfrm>
              <a:off x="1866032" y="4123724"/>
              <a:ext cx="1791568" cy="642681"/>
              <a:chOff x="3750415" y="4099137"/>
              <a:chExt cx="2187902" cy="1148292"/>
            </a:xfrm>
          </p:grpSpPr>
          <p:grpSp>
            <p:nvGrpSpPr>
              <p:cNvPr id="529" name="Group 528">
                <a:extLst>
                  <a:ext uri="{FF2B5EF4-FFF2-40B4-BE49-F238E27FC236}">
                    <a16:creationId xmlns:a16="http://schemas.microsoft.com/office/drawing/2014/main" id="{D1FD5C14-6B46-4507-83AC-A666D304C490}"/>
                  </a:ext>
                </a:extLst>
              </p:cNvPr>
              <p:cNvGrpSpPr/>
              <p:nvPr/>
            </p:nvGrpSpPr>
            <p:grpSpPr>
              <a:xfrm>
                <a:off x="3750415" y="4099137"/>
                <a:ext cx="2175036" cy="1148292"/>
                <a:chOff x="3114448" y="854599"/>
                <a:chExt cx="2175036" cy="1148292"/>
              </a:xfrm>
            </p:grpSpPr>
            <p:sp>
              <p:nvSpPr>
                <p:cNvPr id="531" name="Chevron 530">
                  <a:extLst>
                    <a:ext uri="{FF2B5EF4-FFF2-40B4-BE49-F238E27FC236}">
                      <a16:creationId xmlns:a16="http://schemas.microsoft.com/office/drawing/2014/main" id="{8241B782-B843-E1EA-A1BE-FA8E3CC694B8}"/>
                    </a:ext>
                  </a:extLst>
                </p:cNvPr>
                <p:cNvSpPr/>
                <p:nvPr/>
              </p:nvSpPr>
              <p:spPr>
                <a:xfrm rot="5400000">
                  <a:off x="4638449" y="1351854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32" name="Chevron 531">
                  <a:extLst>
                    <a:ext uri="{FF2B5EF4-FFF2-40B4-BE49-F238E27FC236}">
                      <a16:creationId xmlns:a16="http://schemas.microsoft.com/office/drawing/2014/main" id="{A3AEAC11-A330-5973-C4E6-E9A2860C9D15}"/>
                    </a:ext>
                  </a:extLst>
                </p:cNvPr>
                <p:cNvSpPr/>
                <p:nvPr/>
              </p:nvSpPr>
              <p:spPr>
                <a:xfrm rot="5400000">
                  <a:off x="3918327" y="135185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33" name="Chevron 532">
                  <a:extLst>
                    <a:ext uri="{FF2B5EF4-FFF2-40B4-BE49-F238E27FC236}">
                      <a16:creationId xmlns:a16="http://schemas.microsoft.com/office/drawing/2014/main" id="{A565D7F1-DC5B-7BBD-1929-AE83F937B59B}"/>
                    </a:ext>
                  </a:extLst>
                </p:cNvPr>
                <p:cNvSpPr/>
                <p:nvPr/>
              </p:nvSpPr>
              <p:spPr>
                <a:xfrm rot="5400000">
                  <a:off x="3185282" y="135185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34" name="Chevron 533">
                  <a:extLst>
                    <a:ext uri="{FF2B5EF4-FFF2-40B4-BE49-F238E27FC236}">
                      <a16:creationId xmlns:a16="http://schemas.microsoft.com/office/drawing/2014/main" id="{411E8F2C-7C64-F5C0-9B04-C1B3B7D1FAC3}"/>
                    </a:ext>
                  </a:extLst>
                </p:cNvPr>
                <p:cNvSpPr/>
                <p:nvPr/>
              </p:nvSpPr>
              <p:spPr>
                <a:xfrm rot="5400000">
                  <a:off x="4638446" y="1060878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35" name="Chevron 534">
                  <a:extLst>
                    <a:ext uri="{FF2B5EF4-FFF2-40B4-BE49-F238E27FC236}">
                      <a16:creationId xmlns:a16="http://schemas.microsoft.com/office/drawing/2014/main" id="{8724A78E-9FF9-1792-7B9D-D09B6C132A2F}"/>
                    </a:ext>
                  </a:extLst>
                </p:cNvPr>
                <p:cNvSpPr/>
                <p:nvPr/>
              </p:nvSpPr>
              <p:spPr>
                <a:xfrm rot="5400000">
                  <a:off x="3918324" y="1060879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36" name="Chevron 535">
                  <a:extLst>
                    <a:ext uri="{FF2B5EF4-FFF2-40B4-BE49-F238E27FC236}">
                      <a16:creationId xmlns:a16="http://schemas.microsoft.com/office/drawing/2014/main" id="{7D1B6397-9249-F1FA-D051-921EA1B735BB}"/>
                    </a:ext>
                  </a:extLst>
                </p:cNvPr>
                <p:cNvSpPr/>
                <p:nvPr/>
              </p:nvSpPr>
              <p:spPr>
                <a:xfrm rot="5400000">
                  <a:off x="3185279" y="1060879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37" name="Chevron 536">
                  <a:extLst>
                    <a:ext uri="{FF2B5EF4-FFF2-40B4-BE49-F238E27FC236}">
                      <a16:creationId xmlns:a16="http://schemas.microsoft.com/office/drawing/2014/main" id="{62C8141E-4A78-DEFA-B9DA-46F7A0273D1B}"/>
                    </a:ext>
                  </a:extLst>
                </p:cNvPr>
                <p:cNvSpPr/>
                <p:nvPr/>
              </p:nvSpPr>
              <p:spPr>
                <a:xfrm rot="5400000">
                  <a:off x="4638442" y="785514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38" name="Chevron 537">
                  <a:extLst>
                    <a:ext uri="{FF2B5EF4-FFF2-40B4-BE49-F238E27FC236}">
                      <a16:creationId xmlns:a16="http://schemas.microsoft.com/office/drawing/2014/main" id="{86E48E12-779E-1FA7-9B6F-E886972DEEAE}"/>
                    </a:ext>
                  </a:extLst>
                </p:cNvPr>
                <p:cNvSpPr/>
                <p:nvPr/>
              </p:nvSpPr>
              <p:spPr>
                <a:xfrm rot="5400000">
                  <a:off x="3918320" y="78551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39" name="Chevron 538">
                  <a:extLst>
                    <a:ext uri="{FF2B5EF4-FFF2-40B4-BE49-F238E27FC236}">
                      <a16:creationId xmlns:a16="http://schemas.microsoft.com/office/drawing/2014/main" id="{7D355056-FCE9-F79F-1D12-D6435E5F02BE}"/>
                    </a:ext>
                  </a:extLst>
                </p:cNvPr>
                <p:cNvSpPr/>
                <p:nvPr/>
              </p:nvSpPr>
              <p:spPr>
                <a:xfrm rot="5400000">
                  <a:off x="3185275" y="78551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540" name="Straight Connector 539">
                  <a:extLst>
                    <a:ext uri="{FF2B5EF4-FFF2-40B4-BE49-F238E27FC236}">
                      <a16:creationId xmlns:a16="http://schemas.microsoft.com/office/drawing/2014/main" id="{5268245A-DEBD-DD4C-E4E5-58789461DCE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289483" y="854599"/>
                  <a:ext cx="0" cy="697928"/>
                </a:xfrm>
                <a:prstGeom prst="line">
                  <a:avLst/>
                </a:prstGeom>
                <a:ln w="25400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1" name="Straight Connector 540">
                  <a:extLst>
                    <a:ext uri="{FF2B5EF4-FFF2-40B4-BE49-F238E27FC236}">
                      <a16:creationId xmlns:a16="http://schemas.microsoft.com/office/drawing/2014/main" id="{5D2CAC89-EC94-3480-5C0F-0600ADCE8C0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114448" y="854599"/>
                  <a:ext cx="0" cy="697928"/>
                </a:xfrm>
                <a:prstGeom prst="line">
                  <a:avLst/>
                </a:prstGeom>
                <a:ln w="25400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30" name="Rectangle 529">
                <a:extLst>
                  <a:ext uri="{FF2B5EF4-FFF2-40B4-BE49-F238E27FC236}">
                    <a16:creationId xmlns:a16="http://schemas.microsoft.com/office/drawing/2014/main" id="{4F25ED99-3408-6DF9-1406-A44D403C1B93}"/>
                  </a:ext>
                </a:extLst>
              </p:cNvPr>
              <p:cNvSpPr/>
              <p:nvPr/>
            </p:nvSpPr>
            <p:spPr>
              <a:xfrm>
                <a:off x="3765032" y="4110895"/>
                <a:ext cx="2173285" cy="1109143"/>
              </a:xfrm>
              <a:prstGeom prst="rect">
                <a:avLst/>
              </a:prstGeom>
              <a:noFill/>
              <a:ln w="635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15" name="Group 514">
              <a:extLst>
                <a:ext uri="{FF2B5EF4-FFF2-40B4-BE49-F238E27FC236}">
                  <a16:creationId xmlns:a16="http://schemas.microsoft.com/office/drawing/2014/main" id="{3FF43A6E-FD43-84E7-76AA-A7FDE28C86EC}"/>
                </a:ext>
              </a:extLst>
            </p:cNvPr>
            <p:cNvGrpSpPr/>
            <p:nvPr/>
          </p:nvGrpSpPr>
          <p:grpSpPr>
            <a:xfrm>
              <a:off x="1867412" y="4741004"/>
              <a:ext cx="1790275" cy="642681"/>
              <a:chOff x="3750415" y="4099137"/>
              <a:chExt cx="2187902" cy="1148292"/>
            </a:xfrm>
          </p:grpSpPr>
          <p:grpSp>
            <p:nvGrpSpPr>
              <p:cNvPr id="516" name="Group 515">
                <a:extLst>
                  <a:ext uri="{FF2B5EF4-FFF2-40B4-BE49-F238E27FC236}">
                    <a16:creationId xmlns:a16="http://schemas.microsoft.com/office/drawing/2014/main" id="{0E7329A0-59A5-F96C-7C0B-D1236D1E2899}"/>
                  </a:ext>
                </a:extLst>
              </p:cNvPr>
              <p:cNvGrpSpPr/>
              <p:nvPr/>
            </p:nvGrpSpPr>
            <p:grpSpPr>
              <a:xfrm>
                <a:off x="3750415" y="4099137"/>
                <a:ext cx="2175036" cy="1148292"/>
                <a:chOff x="3114448" y="854599"/>
                <a:chExt cx="2175036" cy="1148292"/>
              </a:xfrm>
            </p:grpSpPr>
            <p:sp>
              <p:nvSpPr>
                <p:cNvPr id="518" name="Chevron 517">
                  <a:extLst>
                    <a:ext uri="{FF2B5EF4-FFF2-40B4-BE49-F238E27FC236}">
                      <a16:creationId xmlns:a16="http://schemas.microsoft.com/office/drawing/2014/main" id="{BCD357FD-0EC8-B25C-4E52-B6BA897D7FFA}"/>
                    </a:ext>
                  </a:extLst>
                </p:cNvPr>
                <p:cNvSpPr/>
                <p:nvPr/>
              </p:nvSpPr>
              <p:spPr>
                <a:xfrm rot="5400000">
                  <a:off x="4638449" y="1351854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19" name="Chevron 518">
                  <a:extLst>
                    <a:ext uri="{FF2B5EF4-FFF2-40B4-BE49-F238E27FC236}">
                      <a16:creationId xmlns:a16="http://schemas.microsoft.com/office/drawing/2014/main" id="{5E4997D4-CC71-2686-4BD5-442263BF52C6}"/>
                    </a:ext>
                  </a:extLst>
                </p:cNvPr>
                <p:cNvSpPr/>
                <p:nvPr/>
              </p:nvSpPr>
              <p:spPr>
                <a:xfrm rot="5400000">
                  <a:off x="3918327" y="135185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20" name="Chevron 519">
                  <a:extLst>
                    <a:ext uri="{FF2B5EF4-FFF2-40B4-BE49-F238E27FC236}">
                      <a16:creationId xmlns:a16="http://schemas.microsoft.com/office/drawing/2014/main" id="{ABBDEA28-2FDF-EF8C-73A6-CA800C6B4037}"/>
                    </a:ext>
                  </a:extLst>
                </p:cNvPr>
                <p:cNvSpPr/>
                <p:nvPr/>
              </p:nvSpPr>
              <p:spPr>
                <a:xfrm rot="5400000">
                  <a:off x="3185282" y="135185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21" name="Chevron 520">
                  <a:extLst>
                    <a:ext uri="{FF2B5EF4-FFF2-40B4-BE49-F238E27FC236}">
                      <a16:creationId xmlns:a16="http://schemas.microsoft.com/office/drawing/2014/main" id="{0F1FA773-E414-3E19-DE38-1B1F11875A9E}"/>
                    </a:ext>
                  </a:extLst>
                </p:cNvPr>
                <p:cNvSpPr/>
                <p:nvPr/>
              </p:nvSpPr>
              <p:spPr>
                <a:xfrm rot="5400000">
                  <a:off x="4638446" y="1060878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22" name="Chevron 521">
                  <a:extLst>
                    <a:ext uri="{FF2B5EF4-FFF2-40B4-BE49-F238E27FC236}">
                      <a16:creationId xmlns:a16="http://schemas.microsoft.com/office/drawing/2014/main" id="{03D0A7A0-D996-1696-70DD-85E6D9F32B87}"/>
                    </a:ext>
                  </a:extLst>
                </p:cNvPr>
                <p:cNvSpPr/>
                <p:nvPr/>
              </p:nvSpPr>
              <p:spPr>
                <a:xfrm rot="5400000">
                  <a:off x="3918324" y="1060879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23" name="Chevron 522">
                  <a:extLst>
                    <a:ext uri="{FF2B5EF4-FFF2-40B4-BE49-F238E27FC236}">
                      <a16:creationId xmlns:a16="http://schemas.microsoft.com/office/drawing/2014/main" id="{531E835C-61E3-2717-DACE-4A383B6CECD9}"/>
                    </a:ext>
                  </a:extLst>
                </p:cNvPr>
                <p:cNvSpPr/>
                <p:nvPr/>
              </p:nvSpPr>
              <p:spPr>
                <a:xfrm rot="5400000">
                  <a:off x="3185279" y="1060879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24" name="Chevron 523">
                  <a:extLst>
                    <a:ext uri="{FF2B5EF4-FFF2-40B4-BE49-F238E27FC236}">
                      <a16:creationId xmlns:a16="http://schemas.microsoft.com/office/drawing/2014/main" id="{4E45D038-E08A-74A8-5A28-AA98E00440E2}"/>
                    </a:ext>
                  </a:extLst>
                </p:cNvPr>
                <p:cNvSpPr/>
                <p:nvPr/>
              </p:nvSpPr>
              <p:spPr>
                <a:xfrm rot="5400000">
                  <a:off x="4638442" y="785514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25" name="Chevron 524">
                  <a:extLst>
                    <a:ext uri="{FF2B5EF4-FFF2-40B4-BE49-F238E27FC236}">
                      <a16:creationId xmlns:a16="http://schemas.microsoft.com/office/drawing/2014/main" id="{E9E3450E-1FF2-79FC-E68C-48A2175F391A}"/>
                    </a:ext>
                  </a:extLst>
                </p:cNvPr>
                <p:cNvSpPr/>
                <p:nvPr/>
              </p:nvSpPr>
              <p:spPr>
                <a:xfrm rot="5400000">
                  <a:off x="3918320" y="78551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26" name="Chevron 525">
                  <a:extLst>
                    <a:ext uri="{FF2B5EF4-FFF2-40B4-BE49-F238E27FC236}">
                      <a16:creationId xmlns:a16="http://schemas.microsoft.com/office/drawing/2014/main" id="{7C27F057-A04C-5A31-9091-ED1AFBCF3ACB}"/>
                    </a:ext>
                  </a:extLst>
                </p:cNvPr>
                <p:cNvSpPr/>
                <p:nvPr/>
              </p:nvSpPr>
              <p:spPr>
                <a:xfrm rot="5400000">
                  <a:off x="3185275" y="78551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527" name="Straight Connector 526">
                  <a:extLst>
                    <a:ext uri="{FF2B5EF4-FFF2-40B4-BE49-F238E27FC236}">
                      <a16:creationId xmlns:a16="http://schemas.microsoft.com/office/drawing/2014/main" id="{C22658AE-CEB2-6EA7-A0FF-EF47FF266C0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289483" y="854599"/>
                  <a:ext cx="0" cy="697928"/>
                </a:xfrm>
                <a:prstGeom prst="line">
                  <a:avLst/>
                </a:prstGeom>
                <a:ln w="25400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8" name="Straight Connector 527">
                  <a:extLst>
                    <a:ext uri="{FF2B5EF4-FFF2-40B4-BE49-F238E27FC236}">
                      <a16:creationId xmlns:a16="http://schemas.microsoft.com/office/drawing/2014/main" id="{37BDC339-62B9-A669-3C75-7EB795071A7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114448" y="854599"/>
                  <a:ext cx="0" cy="697928"/>
                </a:xfrm>
                <a:prstGeom prst="line">
                  <a:avLst/>
                </a:prstGeom>
                <a:ln w="25400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17" name="Rectangle 516">
                <a:extLst>
                  <a:ext uri="{FF2B5EF4-FFF2-40B4-BE49-F238E27FC236}">
                    <a16:creationId xmlns:a16="http://schemas.microsoft.com/office/drawing/2014/main" id="{764ED7BD-F8EE-0B55-6B52-3B83786D8314}"/>
                  </a:ext>
                </a:extLst>
              </p:cNvPr>
              <p:cNvSpPr/>
              <p:nvPr/>
            </p:nvSpPr>
            <p:spPr>
              <a:xfrm>
                <a:off x="3765032" y="4110895"/>
                <a:ext cx="2173285" cy="1109143"/>
              </a:xfrm>
              <a:prstGeom prst="rect">
                <a:avLst/>
              </a:prstGeom>
              <a:noFill/>
              <a:ln w="635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311FF445-E644-3816-84AB-3B60DE537A8B}"/>
              </a:ext>
            </a:extLst>
          </p:cNvPr>
          <p:cNvGrpSpPr/>
          <p:nvPr/>
        </p:nvGrpSpPr>
        <p:grpSpPr>
          <a:xfrm>
            <a:off x="5965679" y="5842796"/>
            <a:ext cx="1232388" cy="2611116"/>
            <a:chOff x="276105" y="279399"/>
            <a:chExt cx="2975095" cy="6303468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24CD504E-7838-DFC1-3BFD-3B0B4B559AD0}"/>
                </a:ext>
              </a:extLst>
            </p:cNvPr>
            <p:cNvGrpSpPr/>
            <p:nvPr/>
          </p:nvGrpSpPr>
          <p:grpSpPr>
            <a:xfrm>
              <a:off x="284911" y="279399"/>
              <a:ext cx="2966289" cy="3377085"/>
              <a:chOff x="1288211" y="577749"/>
              <a:chExt cx="2966289" cy="4805936"/>
            </a:xfrm>
          </p:grpSpPr>
          <p:grpSp>
            <p:nvGrpSpPr>
              <p:cNvPr id="468" name="Group 467">
                <a:extLst>
                  <a:ext uri="{FF2B5EF4-FFF2-40B4-BE49-F238E27FC236}">
                    <a16:creationId xmlns:a16="http://schemas.microsoft.com/office/drawing/2014/main" id="{FDA6AE1B-B807-D0EB-E2C0-1DD2F795AEB1}"/>
                  </a:ext>
                </a:extLst>
              </p:cNvPr>
              <p:cNvGrpSpPr/>
              <p:nvPr/>
            </p:nvGrpSpPr>
            <p:grpSpPr>
              <a:xfrm>
                <a:off x="1717675" y="1733732"/>
                <a:ext cx="2095499" cy="642681"/>
                <a:chOff x="3750415" y="4099137"/>
                <a:chExt cx="2187902" cy="1148292"/>
              </a:xfrm>
            </p:grpSpPr>
            <p:grpSp>
              <p:nvGrpSpPr>
                <p:cNvPr id="638" name="Group 637">
                  <a:extLst>
                    <a:ext uri="{FF2B5EF4-FFF2-40B4-BE49-F238E27FC236}">
                      <a16:creationId xmlns:a16="http://schemas.microsoft.com/office/drawing/2014/main" id="{89B52508-887A-64F0-009E-B27EAA8A3221}"/>
                    </a:ext>
                  </a:extLst>
                </p:cNvPr>
                <p:cNvGrpSpPr/>
                <p:nvPr/>
              </p:nvGrpSpPr>
              <p:grpSpPr>
                <a:xfrm>
                  <a:off x="3750415" y="4099137"/>
                  <a:ext cx="2175036" cy="1148292"/>
                  <a:chOff x="3114448" y="854599"/>
                  <a:chExt cx="2175036" cy="1148292"/>
                </a:xfrm>
              </p:grpSpPr>
              <p:sp>
                <p:nvSpPr>
                  <p:cNvPr id="192" name="Chevron 191">
                    <a:extLst>
                      <a:ext uri="{FF2B5EF4-FFF2-40B4-BE49-F238E27FC236}">
                        <a16:creationId xmlns:a16="http://schemas.microsoft.com/office/drawing/2014/main" id="{E05B4ACA-77F0-B6B0-D2A3-6CC8B41CC54F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638449" y="1351854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93" name="Chevron 192">
                    <a:extLst>
                      <a:ext uri="{FF2B5EF4-FFF2-40B4-BE49-F238E27FC236}">
                        <a16:creationId xmlns:a16="http://schemas.microsoft.com/office/drawing/2014/main" id="{7A7C79E3-E122-8F32-0C96-2F2B0F1155D3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918327" y="1351855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94" name="Chevron 193">
                    <a:extLst>
                      <a:ext uri="{FF2B5EF4-FFF2-40B4-BE49-F238E27FC236}">
                        <a16:creationId xmlns:a16="http://schemas.microsoft.com/office/drawing/2014/main" id="{C41FC2E5-62CD-782D-39DB-84BC6CF3D393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185282" y="1351855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95" name="Chevron 194">
                    <a:extLst>
                      <a:ext uri="{FF2B5EF4-FFF2-40B4-BE49-F238E27FC236}">
                        <a16:creationId xmlns:a16="http://schemas.microsoft.com/office/drawing/2014/main" id="{D5ACD489-DE32-6311-ED7B-2F88F60CB8B6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638446" y="1060878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96" name="Chevron 195">
                    <a:extLst>
                      <a:ext uri="{FF2B5EF4-FFF2-40B4-BE49-F238E27FC236}">
                        <a16:creationId xmlns:a16="http://schemas.microsoft.com/office/drawing/2014/main" id="{401A501F-704F-BA2F-0A5D-E8C158451E18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918324" y="1060879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97" name="Chevron 196">
                    <a:extLst>
                      <a:ext uri="{FF2B5EF4-FFF2-40B4-BE49-F238E27FC236}">
                        <a16:creationId xmlns:a16="http://schemas.microsoft.com/office/drawing/2014/main" id="{DC43A5B0-194E-B69D-FDE4-60772E34E92E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185279" y="1060879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98" name="Chevron 197">
                    <a:extLst>
                      <a:ext uri="{FF2B5EF4-FFF2-40B4-BE49-F238E27FC236}">
                        <a16:creationId xmlns:a16="http://schemas.microsoft.com/office/drawing/2014/main" id="{5FD9A4A1-AC43-AB7F-3FA2-16B65513D2AD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638442" y="785514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99" name="Chevron 198">
                    <a:extLst>
                      <a:ext uri="{FF2B5EF4-FFF2-40B4-BE49-F238E27FC236}">
                        <a16:creationId xmlns:a16="http://schemas.microsoft.com/office/drawing/2014/main" id="{D703C413-6271-D7CB-8EA5-7AA1781B03E6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918320" y="785515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00" name="Chevron 199">
                    <a:extLst>
                      <a:ext uri="{FF2B5EF4-FFF2-40B4-BE49-F238E27FC236}">
                        <a16:creationId xmlns:a16="http://schemas.microsoft.com/office/drawing/2014/main" id="{F0F4818E-CB85-9F6F-C4A5-C07A2B18DDD7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185275" y="785515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cxnSp>
                <p:nvCxnSpPr>
                  <p:cNvPr id="201" name="Straight Connector 200">
                    <a:extLst>
                      <a:ext uri="{FF2B5EF4-FFF2-40B4-BE49-F238E27FC236}">
                        <a16:creationId xmlns:a16="http://schemas.microsoft.com/office/drawing/2014/main" id="{4032B5A2-D66C-66BD-F2B9-7AE7F436989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289483" y="854599"/>
                    <a:ext cx="0" cy="697928"/>
                  </a:xfrm>
                  <a:prstGeom prst="line">
                    <a:avLst/>
                  </a:prstGeom>
                  <a:ln w="25400"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2" name="Straight Connector 201">
                    <a:extLst>
                      <a:ext uri="{FF2B5EF4-FFF2-40B4-BE49-F238E27FC236}">
                        <a16:creationId xmlns:a16="http://schemas.microsoft.com/office/drawing/2014/main" id="{F278843E-8CE7-9376-F331-8DEB481B07D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114448" y="854599"/>
                    <a:ext cx="0" cy="697928"/>
                  </a:xfrm>
                  <a:prstGeom prst="line">
                    <a:avLst/>
                  </a:prstGeom>
                  <a:ln w="25400"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639" name="Rectangle 638">
                  <a:extLst>
                    <a:ext uri="{FF2B5EF4-FFF2-40B4-BE49-F238E27FC236}">
                      <a16:creationId xmlns:a16="http://schemas.microsoft.com/office/drawing/2014/main" id="{5FA41743-A63B-8A91-98F5-9A371BA1AA03}"/>
                    </a:ext>
                  </a:extLst>
                </p:cNvPr>
                <p:cNvSpPr/>
                <p:nvPr/>
              </p:nvSpPr>
              <p:spPr>
                <a:xfrm>
                  <a:off x="3765032" y="4110895"/>
                  <a:ext cx="2173285" cy="1109143"/>
                </a:xfrm>
                <a:prstGeom prst="rect">
                  <a:avLst/>
                </a:prstGeom>
                <a:noFill/>
                <a:ln w="63500"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69" name="Group 468">
                <a:extLst>
                  <a:ext uri="{FF2B5EF4-FFF2-40B4-BE49-F238E27FC236}">
                    <a16:creationId xmlns:a16="http://schemas.microsoft.com/office/drawing/2014/main" id="{5F5AF016-B77F-B03B-90BF-7E74439FF726}"/>
                  </a:ext>
                </a:extLst>
              </p:cNvPr>
              <p:cNvGrpSpPr/>
              <p:nvPr/>
            </p:nvGrpSpPr>
            <p:grpSpPr>
              <a:xfrm>
                <a:off x="1288211" y="577749"/>
                <a:ext cx="2966289" cy="1161511"/>
                <a:chOff x="1288211" y="577749"/>
                <a:chExt cx="2966289" cy="1161511"/>
              </a:xfrm>
            </p:grpSpPr>
            <p:sp>
              <p:nvSpPr>
                <p:cNvPr id="621" name="Trapezium 620">
                  <a:extLst>
                    <a:ext uri="{FF2B5EF4-FFF2-40B4-BE49-F238E27FC236}">
                      <a16:creationId xmlns:a16="http://schemas.microsoft.com/office/drawing/2014/main" id="{90A41389-7B67-8BC8-55FD-30E394A7A3E2}"/>
                    </a:ext>
                  </a:extLst>
                </p:cNvPr>
                <p:cNvSpPr/>
                <p:nvPr/>
              </p:nvSpPr>
              <p:spPr>
                <a:xfrm rot="10800000">
                  <a:off x="1565162" y="1200977"/>
                  <a:ext cx="2413580" cy="538283"/>
                </a:xfrm>
                <a:prstGeom prst="trapezoid">
                  <a:avLst>
                    <a:gd name="adj" fmla="val 29492"/>
                  </a:avLst>
                </a:prstGeom>
                <a:solidFill>
                  <a:schemeClr val="bg1"/>
                </a:solidFill>
                <a:ln w="63500"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622" name="Group 621">
                  <a:extLst>
                    <a:ext uri="{FF2B5EF4-FFF2-40B4-BE49-F238E27FC236}">
                      <a16:creationId xmlns:a16="http://schemas.microsoft.com/office/drawing/2014/main" id="{56DEAC84-339F-C13E-05D2-690BA9170DB2}"/>
                    </a:ext>
                  </a:extLst>
                </p:cNvPr>
                <p:cNvGrpSpPr/>
                <p:nvPr/>
              </p:nvGrpSpPr>
              <p:grpSpPr>
                <a:xfrm>
                  <a:off x="1556877" y="577749"/>
                  <a:ext cx="2413580" cy="642681"/>
                  <a:chOff x="3750415" y="4099137"/>
                  <a:chExt cx="2187902" cy="1148292"/>
                </a:xfrm>
              </p:grpSpPr>
              <p:grpSp>
                <p:nvGrpSpPr>
                  <p:cNvPr id="625" name="Group 624">
                    <a:extLst>
                      <a:ext uri="{FF2B5EF4-FFF2-40B4-BE49-F238E27FC236}">
                        <a16:creationId xmlns:a16="http://schemas.microsoft.com/office/drawing/2014/main" id="{DCBF8A1E-76B1-A88F-E115-409C6AEBFCA3}"/>
                      </a:ext>
                    </a:extLst>
                  </p:cNvPr>
                  <p:cNvGrpSpPr/>
                  <p:nvPr/>
                </p:nvGrpSpPr>
                <p:grpSpPr>
                  <a:xfrm>
                    <a:off x="3750415" y="4099137"/>
                    <a:ext cx="2175036" cy="1148292"/>
                    <a:chOff x="3114448" y="854599"/>
                    <a:chExt cx="2175036" cy="1148292"/>
                  </a:xfrm>
                </p:grpSpPr>
                <p:sp>
                  <p:nvSpPr>
                    <p:cNvPr id="627" name="Chevron 626">
                      <a:extLst>
                        <a:ext uri="{FF2B5EF4-FFF2-40B4-BE49-F238E27FC236}">
                          <a16:creationId xmlns:a16="http://schemas.microsoft.com/office/drawing/2014/main" id="{B48E605C-B1A7-22DE-99C3-97CC930431EC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4638449" y="1351854"/>
                      <a:ext cx="581950" cy="720121"/>
                    </a:xfrm>
                    <a:prstGeom prst="chevron">
                      <a:avLst>
                        <a:gd name="adj" fmla="val 78187"/>
                      </a:avLst>
                    </a:prstGeom>
                    <a:solidFill>
                      <a:schemeClr val="tx1"/>
                    </a:solidFill>
                    <a:ln>
                      <a:solidFill>
                        <a:schemeClr val="accent5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628" name="Chevron 627">
                      <a:extLst>
                        <a:ext uri="{FF2B5EF4-FFF2-40B4-BE49-F238E27FC236}">
                          <a16:creationId xmlns:a16="http://schemas.microsoft.com/office/drawing/2014/main" id="{222E0756-5C00-36F5-5E88-B50EE8E3C140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918327" y="1351855"/>
                      <a:ext cx="581950" cy="720121"/>
                    </a:xfrm>
                    <a:prstGeom prst="chevron">
                      <a:avLst>
                        <a:gd name="adj" fmla="val 78187"/>
                      </a:avLst>
                    </a:prstGeom>
                    <a:solidFill>
                      <a:schemeClr val="tx1"/>
                    </a:solidFill>
                    <a:ln>
                      <a:solidFill>
                        <a:schemeClr val="accent5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629" name="Chevron 628">
                      <a:extLst>
                        <a:ext uri="{FF2B5EF4-FFF2-40B4-BE49-F238E27FC236}">
                          <a16:creationId xmlns:a16="http://schemas.microsoft.com/office/drawing/2014/main" id="{4205CD13-1D59-CCCD-2C94-DD28B551F641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185282" y="1351855"/>
                      <a:ext cx="581950" cy="720121"/>
                    </a:xfrm>
                    <a:prstGeom prst="chevron">
                      <a:avLst>
                        <a:gd name="adj" fmla="val 78187"/>
                      </a:avLst>
                    </a:prstGeom>
                    <a:solidFill>
                      <a:schemeClr val="tx1"/>
                    </a:solidFill>
                    <a:ln>
                      <a:solidFill>
                        <a:schemeClr val="accent5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630" name="Chevron 629">
                      <a:extLst>
                        <a:ext uri="{FF2B5EF4-FFF2-40B4-BE49-F238E27FC236}">
                          <a16:creationId xmlns:a16="http://schemas.microsoft.com/office/drawing/2014/main" id="{94E27058-C713-E743-0E27-6EF40D52ACC1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4638446" y="1060878"/>
                      <a:ext cx="581950" cy="720121"/>
                    </a:xfrm>
                    <a:prstGeom prst="chevron">
                      <a:avLst>
                        <a:gd name="adj" fmla="val 78187"/>
                      </a:avLst>
                    </a:prstGeom>
                    <a:solidFill>
                      <a:schemeClr val="tx1"/>
                    </a:solidFill>
                    <a:ln>
                      <a:solidFill>
                        <a:schemeClr val="accent5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631" name="Chevron 630">
                      <a:extLst>
                        <a:ext uri="{FF2B5EF4-FFF2-40B4-BE49-F238E27FC236}">
                          <a16:creationId xmlns:a16="http://schemas.microsoft.com/office/drawing/2014/main" id="{DE5E8299-8B02-5491-2D26-D6B531FDA2C3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918324" y="1060879"/>
                      <a:ext cx="581950" cy="720121"/>
                    </a:xfrm>
                    <a:prstGeom prst="chevron">
                      <a:avLst>
                        <a:gd name="adj" fmla="val 78187"/>
                      </a:avLst>
                    </a:prstGeom>
                    <a:solidFill>
                      <a:schemeClr val="tx1"/>
                    </a:solidFill>
                    <a:ln>
                      <a:solidFill>
                        <a:schemeClr val="accent5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632" name="Chevron 631">
                      <a:extLst>
                        <a:ext uri="{FF2B5EF4-FFF2-40B4-BE49-F238E27FC236}">
                          <a16:creationId xmlns:a16="http://schemas.microsoft.com/office/drawing/2014/main" id="{3321FA69-7F07-F7CE-2F44-ABF450463BC3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185279" y="1060879"/>
                      <a:ext cx="581950" cy="720121"/>
                    </a:xfrm>
                    <a:prstGeom prst="chevron">
                      <a:avLst>
                        <a:gd name="adj" fmla="val 78187"/>
                      </a:avLst>
                    </a:prstGeom>
                    <a:solidFill>
                      <a:schemeClr val="tx1"/>
                    </a:solidFill>
                    <a:ln>
                      <a:solidFill>
                        <a:schemeClr val="accent5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633" name="Chevron 632">
                      <a:extLst>
                        <a:ext uri="{FF2B5EF4-FFF2-40B4-BE49-F238E27FC236}">
                          <a16:creationId xmlns:a16="http://schemas.microsoft.com/office/drawing/2014/main" id="{972D8F00-D33E-EA3B-45BA-9A8115DD34B2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4638442" y="785514"/>
                      <a:ext cx="581950" cy="720121"/>
                    </a:xfrm>
                    <a:prstGeom prst="chevron">
                      <a:avLst>
                        <a:gd name="adj" fmla="val 78187"/>
                      </a:avLst>
                    </a:prstGeom>
                    <a:solidFill>
                      <a:schemeClr val="tx1"/>
                    </a:solidFill>
                    <a:ln>
                      <a:solidFill>
                        <a:schemeClr val="accent5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634" name="Chevron 633">
                      <a:extLst>
                        <a:ext uri="{FF2B5EF4-FFF2-40B4-BE49-F238E27FC236}">
                          <a16:creationId xmlns:a16="http://schemas.microsoft.com/office/drawing/2014/main" id="{2A8052EA-2A7A-E9DB-6D4E-E70905E65B54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918320" y="785515"/>
                      <a:ext cx="581950" cy="720121"/>
                    </a:xfrm>
                    <a:prstGeom prst="chevron">
                      <a:avLst>
                        <a:gd name="adj" fmla="val 78187"/>
                      </a:avLst>
                    </a:prstGeom>
                    <a:solidFill>
                      <a:schemeClr val="tx1"/>
                    </a:solidFill>
                    <a:ln>
                      <a:solidFill>
                        <a:schemeClr val="accent5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635" name="Chevron 634">
                      <a:extLst>
                        <a:ext uri="{FF2B5EF4-FFF2-40B4-BE49-F238E27FC236}">
                          <a16:creationId xmlns:a16="http://schemas.microsoft.com/office/drawing/2014/main" id="{984C42F2-C9D8-B4C4-4D9F-CE227B0B7F0E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185275" y="785515"/>
                      <a:ext cx="581950" cy="720121"/>
                    </a:xfrm>
                    <a:prstGeom prst="chevron">
                      <a:avLst>
                        <a:gd name="adj" fmla="val 78187"/>
                      </a:avLst>
                    </a:prstGeom>
                    <a:solidFill>
                      <a:schemeClr val="tx1"/>
                    </a:solidFill>
                    <a:ln>
                      <a:solidFill>
                        <a:schemeClr val="accent5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cxnSp>
                  <p:nvCxnSpPr>
                    <p:cNvPr id="636" name="Straight Connector 635">
                      <a:extLst>
                        <a:ext uri="{FF2B5EF4-FFF2-40B4-BE49-F238E27FC236}">
                          <a16:creationId xmlns:a16="http://schemas.microsoft.com/office/drawing/2014/main" id="{623CBE8F-D561-F94D-1F94-B01AD162410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5289483" y="854599"/>
                      <a:ext cx="0" cy="697928"/>
                    </a:xfrm>
                    <a:prstGeom prst="line">
                      <a:avLst/>
                    </a:prstGeom>
                    <a:ln w="25400">
                      <a:solidFill>
                        <a:schemeClr val="accent5">
                          <a:lumMod val="7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37" name="Straight Connector 636">
                      <a:extLst>
                        <a:ext uri="{FF2B5EF4-FFF2-40B4-BE49-F238E27FC236}">
                          <a16:creationId xmlns:a16="http://schemas.microsoft.com/office/drawing/2014/main" id="{0A63F90D-C17A-3DA7-91A8-928EEC6B339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3114448" y="854599"/>
                      <a:ext cx="0" cy="697928"/>
                    </a:xfrm>
                    <a:prstGeom prst="line">
                      <a:avLst/>
                    </a:prstGeom>
                    <a:ln w="25400">
                      <a:solidFill>
                        <a:schemeClr val="accent5">
                          <a:lumMod val="7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626" name="Rectangle 625">
                    <a:extLst>
                      <a:ext uri="{FF2B5EF4-FFF2-40B4-BE49-F238E27FC236}">
                        <a16:creationId xmlns:a16="http://schemas.microsoft.com/office/drawing/2014/main" id="{1B67E7A4-D0BC-FFF9-2D7E-76CB87F97EAC}"/>
                      </a:ext>
                    </a:extLst>
                  </p:cNvPr>
                  <p:cNvSpPr/>
                  <p:nvPr/>
                </p:nvSpPr>
                <p:spPr>
                  <a:xfrm>
                    <a:off x="3765032" y="4110895"/>
                    <a:ext cx="2173285" cy="1109143"/>
                  </a:xfrm>
                  <a:prstGeom prst="rect">
                    <a:avLst/>
                  </a:prstGeom>
                  <a:noFill/>
                  <a:ln w="63500"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623" name="Rectangle 622">
                  <a:extLst>
                    <a:ext uri="{FF2B5EF4-FFF2-40B4-BE49-F238E27FC236}">
                      <a16:creationId xmlns:a16="http://schemas.microsoft.com/office/drawing/2014/main" id="{5A858DC5-F538-889F-967A-84D310D46AD0}"/>
                    </a:ext>
                  </a:extLst>
                </p:cNvPr>
                <p:cNvSpPr/>
                <p:nvPr/>
              </p:nvSpPr>
              <p:spPr>
                <a:xfrm>
                  <a:off x="4006850" y="1081914"/>
                  <a:ext cx="247650" cy="2381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4" name="Rectangle 623">
                  <a:extLst>
                    <a:ext uri="{FF2B5EF4-FFF2-40B4-BE49-F238E27FC236}">
                      <a16:creationId xmlns:a16="http://schemas.microsoft.com/office/drawing/2014/main" id="{BAE8DB43-9141-3CE8-153E-87BF1FE48C50}"/>
                    </a:ext>
                  </a:extLst>
                </p:cNvPr>
                <p:cNvSpPr/>
                <p:nvPr/>
              </p:nvSpPr>
              <p:spPr>
                <a:xfrm>
                  <a:off x="1288211" y="1081913"/>
                  <a:ext cx="247650" cy="2381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70" name="Trapezium 469">
                <a:extLst>
                  <a:ext uri="{FF2B5EF4-FFF2-40B4-BE49-F238E27FC236}">
                    <a16:creationId xmlns:a16="http://schemas.microsoft.com/office/drawing/2014/main" id="{3B1C96E8-CC2C-2C1B-7C25-9CF2D4FE4E79}"/>
                  </a:ext>
                </a:extLst>
              </p:cNvPr>
              <p:cNvSpPr/>
              <p:nvPr/>
            </p:nvSpPr>
            <p:spPr>
              <a:xfrm rot="10800000">
                <a:off x="1723373" y="2968174"/>
                <a:ext cx="2100623" cy="538283"/>
              </a:xfrm>
              <a:prstGeom prst="trapezoid">
                <a:avLst>
                  <a:gd name="adj" fmla="val 29492"/>
                </a:avLst>
              </a:prstGeom>
              <a:solidFill>
                <a:schemeClr val="bg1"/>
              </a:solidFill>
              <a:ln w="6350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471" name="Group 470">
                <a:extLst>
                  <a:ext uri="{FF2B5EF4-FFF2-40B4-BE49-F238E27FC236}">
                    <a16:creationId xmlns:a16="http://schemas.microsoft.com/office/drawing/2014/main" id="{1961FE13-C95E-CBA0-1883-BE02D4EE9DBD}"/>
                  </a:ext>
                </a:extLst>
              </p:cNvPr>
              <p:cNvGrpSpPr/>
              <p:nvPr/>
            </p:nvGrpSpPr>
            <p:grpSpPr>
              <a:xfrm>
                <a:off x="1716163" y="2350998"/>
                <a:ext cx="2097012" cy="642681"/>
                <a:chOff x="3750415" y="4099137"/>
                <a:chExt cx="2187902" cy="1148292"/>
              </a:xfrm>
            </p:grpSpPr>
            <p:grpSp>
              <p:nvGrpSpPr>
                <p:cNvPr id="608" name="Group 607">
                  <a:extLst>
                    <a:ext uri="{FF2B5EF4-FFF2-40B4-BE49-F238E27FC236}">
                      <a16:creationId xmlns:a16="http://schemas.microsoft.com/office/drawing/2014/main" id="{B13E5A72-00E3-B6C8-C679-80A6C27F0AEC}"/>
                    </a:ext>
                  </a:extLst>
                </p:cNvPr>
                <p:cNvGrpSpPr/>
                <p:nvPr/>
              </p:nvGrpSpPr>
              <p:grpSpPr>
                <a:xfrm>
                  <a:off x="3750415" y="4099137"/>
                  <a:ext cx="2175036" cy="1148292"/>
                  <a:chOff x="3114448" y="854599"/>
                  <a:chExt cx="2175036" cy="1148292"/>
                </a:xfrm>
              </p:grpSpPr>
              <p:sp>
                <p:nvSpPr>
                  <p:cNvPr id="610" name="Chevron 609">
                    <a:extLst>
                      <a:ext uri="{FF2B5EF4-FFF2-40B4-BE49-F238E27FC236}">
                        <a16:creationId xmlns:a16="http://schemas.microsoft.com/office/drawing/2014/main" id="{7884C037-633A-D40D-EFF1-21F8511407A1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638449" y="1351854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11" name="Chevron 610">
                    <a:extLst>
                      <a:ext uri="{FF2B5EF4-FFF2-40B4-BE49-F238E27FC236}">
                        <a16:creationId xmlns:a16="http://schemas.microsoft.com/office/drawing/2014/main" id="{E8650922-8842-99E7-1364-259B7F84556F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918327" y="1351855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12" name="Chevron 611">
                    <a:extLst>
                      <a:ext uri="{FF2B5EF4-FFF2-40B4-BE49-F238E27FC236}">
                        <a16:creationId xmlns:a16="http://schemas.microsoft.com/office/drawing/2014/main" id="{2907A25C-F08C-8075-6B2E-1852AE8305A9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185282" y="1351855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13" name="Chevron 612">
                    <a:extLst>
                      <a:ext uri="{FF2B5EF4-FFF2-40B4-BE49-F238E27FC236}">
                        <a16:creationId xmlns:a16="http://schemas.microsoft.com/office/drawing/2014/main" id="{4213BCA6-701F-2878-7151-8E6982A1E81E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638446" y="1060878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14" name="Chevron 613">
                    <a:extLst>
                      <a:ext uri="{FF2B5EF4-FFF2-40B4-BE49-F238E27FC236}">
                        <a16:creationId xmlns:a16="http://schemas.microsoft.com/office/drawing/2014/main" id="{B0840553-67DF-6493-711A-C272E5A9A0B4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918324" y="1060879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15" name="Chevron 614">
                    <a:extLst>
                      <a:ext uri="{FF2B5EF4-FFF2-40B4-BE49-F238E27FC236}">
                        <a16:creationId xmlns:a16="http://schemas.microsoft.com/office/drawing/2014/main" id="{BCE020F4-47F8-B840-CC51-C48564D39C9D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185279" y="1060879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16" name="Chevron 615">
                    <a:extLst>
                      <a:ext uri="{FF2B5EF4-FFF2-40B4-BE49-F238E27FC236}">
                        <a16:creationId xmlns:a16="http://schemas.microsoft.com/office/drawing/2014/main" id="{E63C24D3-79FC-B49F-5C8A-EC4C7383CEAC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638442" y="785514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17" name="Chevron 616">
                    <a:extLst>
                      <a:ext uri="{FF2B5EF4-FFF2-40B4-BE49-F238E27FC236}">
                        <a16:creationId xmlns:a16="http://schemas.microsoft.com/office/drawing/2014/main" id="{890588DB-1AF5-FB40-38DB-9A5D89069BDE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918320" y="785515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18" name="Chevron 617">
                    <a:extLst>
                      <a:ext uri="{FF2B5EF4-FFF2-40B4-BE49-F238E27FC236}">
                        <a16:creationId xmlns:a16="http://schemas.microsoft.com/office/drawing/2014/main" id="{79004B77-F4ED-0C2F-8FF2-F20F657B5032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185275" y="785515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cxnSp>
                <p:nvCxnSpPr>
                  <p:cNvPr id="619" name="Straight Connector 618">
                    <a:extLst>
                      <a:ext uri="{FF2B5EF4-FFF2-40B4-BE49-F238E27FC236}">
                        <a16:creationId xmlns:a16="http://schemas.microsoft.com/office/drawing/2014/main" id="{13A09555-61BE-4EFC-D6A0-6B84980A171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289483" y="854599"/>
                    <a:ext cx="0" cy="697928"/>
                  </a:xfrm>
                  <a:prstGeom prst="line">
                    <a:avLst/>
                  </a:prstGeom>
                  <a:ln w="25400"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20" name="Straight Connector 619">
                    <a:extLst>
                      <a:ext uri="{FF2B5EF4-FFF2-40B4-BE49-F238E27FC236}">
                        <a16:creationId xmlns:a16="http://schemas.microsoft.com/office/drawing/2014/main" id="{E3714037-974B-E553-07C2-6C8EE6C55F0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114448" y="854599"/>
                    <a:ext cx="0" cy="697928"/>
                  </a:xfrm>
                  <a:prstGeom prst="line">
                    <a:avLst/>
                  </a:prstGeom>
                  <a:ln w="25400"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609" name="Rectangle 608">
                  <a:extLst>
                    <a:ext uri="{FF2B5EF4-FFF2-40B4-BE49-F238E27FC236}">
                      <a16:creationId xmlns:a16="http://schemas.microsoft.com/office/drawing/2014/main" id="{3E9A0D79-86AB-0281-9160-B686288B8B96}"/>
                    </a:ext>
                  </a:extLst>
                </p:cNvPr>
                <p:cNvSpPr/>
                <p:nvPr/>
              </p:nvSpPr>
              <p:spPr>
                <a:xfrm>
                  <a:off x="3765032" y="4110895"/>
                  <a:ext cx="2173285" cy="1109143"/>
                </a:xfrm>
                <a:prstGeom prst="rect">
                  <a:avLst/>
                </a:prstGeom>
                <a:noFill/>
                <a:ln w="63500"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72" name="Rectangle 471">
                <a:extLst>
                  <a:ext uri="{FF2B5EF4-FFF2-40B4-BE49-F238E27FC236}">
                    <a16:creationId xmlns:a16="http://schemas.microsoft.com/office/drawing/2014/main" id="{E2C7D8AC-0DEF-1810-BF5E-4488FC211E8E}"/>
                  </a:ext>
                </a:extLst>
              </p:cNvPr>
              <p:cNvSpPr/>
              <p:nvPr/>
            </p:nvSpPr>
            <p:spPr>
              <a:xfrm>
                <a:off x="3854810" y="2855167"/>
                <a:ext cx="215538" cy="2381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3" name="Rectangle 472">
                <a:extLst>
                  <a:ext uri="{FF2B5EF4-FFF2-40B4-BE49-F238E27FC236}">
                    <a16:creationId xmlns:a16="http://schemas.microsoft.com/office/drawing/2014/main" id="{5BEB3ABA-55C4-2510-D992-4ED64D2104E6}"/>
                  </a:ext>
                </a:extLst>
              </p:cNvPr>
              <p:cNvSpPr/>
              <p:nvPr/>
            </p:nvSpPr>
            <p:spPr>
              <a:xfrm>
                <a:off x="1475983" y="2855166"/>
                <a:ext cx="215538" cy="2381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74" name="Group 473">
                <a:extLst>
                  <a:ext uri="{FF2B5EF4-FFF2-40B4-BE49-F238E27FC236}">
                    <a16:creationId xmlns:a16="http://schemas.microsoft.com/office/drawing/2014/main" id="{7B362988-C2FC-5B6A-4E5F-C7D71DB923EC}"/>
                  </a:ext>
                </a:extLst>
              </p:cNvPr>
              <p:cNvGrpSpPr/>
              <p:nvPr/>
            </p:nvGrpSpPr>
            <p:grpSpPr>
              <a:xfrm>
                <a:off x="1867544" y="3506458"/>
                <a:ext cx="1790275" cy="642681"/>
                <a:chOff x="3750415" y="4099137"/>
                <a:chExt cx="2187902" cy="1148292"/>
              </a:xfrm>
            </p:grpSpPr>
            <p:grpSp>
              <p:nvGrpSpPr>
                <p:cNvPr id="503" name="Group 502">
                  <a:extLst>
                    <a:ext uri="{FF2B5EF4-FFF2-40B4-BE49-F238E27FC236}">
                      <a16:creationId xmlns:a16="http://schemas.microsoft.com/office/drawing/2014/main" id="{9F503623-A80E-5AAE-D197-1FB9ABDCC1A5}"/>
                    </a:ext>
                  </a:extLst>
                </p:cNvPr>
                <p:cNvGrpSpPr/>
                <p:nvPr/>
              </p:nvGrpSpPr>
              <p:grpSpPr>
                <a:xfrm>
                  <a:off x="3750415" y="4099137"/>
                  <a:ext cx="2175036" cy="1148292"/>
                  <a:chOff x="3114448" y="854599"/>
                  <a:chExt cx="2175036" cy="1148292"/>
                </a:xfrm>
              </p:grpSpPr>
              <p:sp>
                <p:nvSpPr>
                  <p:cNvPr id="505" name="Chevron 504">
                    <a:extLst>
                      <a:ext uri="{FF2B5EF4-FFF2-40B4-BE49-F238E27FC236}">
                        <a16:creationId xmlns:a16="http://schemas.microsoft.com/office/drawing/2014/main" id="{1F68B30B-6894-77D4-7A75-F9EDD6E7ECC5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638449" y="1351854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98" name="Chevron 597">
                    <a:extLst>
                      <a:ext uri="{FF2B5EF4-FFF2-40B4-BE49-F238E27FC236}">
                        <a16:creationId xmlns:a16="http://schemas.microsoft.com/office/drawing/2014/main" id="{98FF3CD0-52E2-28E1-CB10-9C390FC5B109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918327" y="1351855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99" name="Chevron 598">
                    <a:extLst>
                      <a:ext uri="{FF2B5EF4-FFF2-40B4-BE49-F238E27FC236}">
                        <a16:creationId xmlns:a16="http://schemas.microsoft.com/office/drawing/2014/main" id="{C63DAAA6-DC7F-27DC-56E8-1B3FE589FFE7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185282" y="1351855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00" name="Chevron 599">
                    <a:extLst>
                      <a:ext uri="{FF2B5EF4-FFF2-40B4-BE49-F238E27FC236}">
                        <a16:creationId xmlns:a16="http://schemas.microsoft.com/office/drawing/2014/main" id="{5DF8982C-AFD3-ACAD-1B3F-88635814F437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638446" y="1060878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01" name="Chevron 600">
                    <a:extLst>
                      <a:ext uri="{FF2B5EF4-FFF2-40B4-BE49-F238E27FC236}">
                        <a16:creationId xmlns:a16="http://schemas.microsoft.com/office/drawing/2014/main" id="{FB373053-F565-F6C4-B828-A03E42A95CE3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918324" y="1060879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02" name="Chevron 601">
                    <a:extLst>
                      <a:ext uri="{FF2B5EF4-FFF2-40B4-BE49-F238E27FC236}">
                        <a16:creationId xmlns:a16="http://schemas.microsoft.com/office/drawing/2014/main" id="{78A07149-0791-2C76-72E9-890DD429FB7B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185279" y="1060879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03" name="Chevron 602">
                    <a:extLst>
                      <a:ext uri="{FF2B5EF4-FFF2-40B4-BE49-F238E27FC236}">
                        <a16:creationId xmlns:a16="http://schemas.microsoft.com/office/drawing/2014/main" id="{583D5FB5-B075-DAAA-1204-CC3CA1DB5DC6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638442" y="785514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04" name="Chevron 603">
                    <a:extLst>
                      <a:ext uri="{FF2B5EF4-FFF2-40B4-BE49-F238E27FC236}">
                        <a16:creationId xmlns:a16="http://schemas.microsoft.com/office/drawing/2014/main" id="{88E40D96-3983-D982-DD56-83DF63EAC54E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918320" y="785515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05" name="Chevron 604">
                    <a:extLst>
                      <a:ext uri="{FF2B5EF4-FFF2-40B4-BE49-F238E27FC236}">
                        <a16:creationId xmlns:a16="http://schemas.microsoft.com/office/drawing/2014/main" id="{EDDDFBA2-3016-7E50-9390-642771C57231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185275" y="785515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cxnSp>
                <p:nvCxnSpPr>
                  <p:cNvPr id="606" name="Straight Connector 605">
                    <a:extLst>
                      <a:ext uri="{FF2B5EF4-FFF2-40B4-BE49-F238E27FC236}">
                        <a16:creationId xmlns:a16="http://schemas.microsoft.com/office/drawing/2014/main" id="{1F8BEB2F-90BB-3819-5ABD-49DEC45A624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289483" y="854599"/>
                    <a:ext cx="0" cy="697928"/>
                  </a:xfrm>
                  <a:prstGeom prst="line">
                    <a:avLst/>
                  </a:prstGeom>
                  <a:ln w="25400"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07" name="Straight Connector 606">
                    <a:extLst>
                      <a:ext uri="{FF2B5EF4-FFF2-40B4-BE49-F238E27FC236}">
                        <a16:creationId xmlns:a16="http://schemas.microsoft.com/office/drawing/2014/main" id="{CC3F72B1-8710-30C8-13F7-39943DD8996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114448" y="854599"/>
                    <a:ext cx="0" cy="697928"/>
                  </a:xfrm>
                  <a:prstGeom prst="line">
                    <a:avLst/>
                  </a:prstGeom>
                  <a:ln w="25400"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504" name="Rectangle 503">
                  <a:extLst>
                    <a:ext uri="{FF2B5EF4-FFF2-40B4-BE49-F238E27FC236}">
                      <a16:creationId xmlns:a16="http://schemas.microsoft.com/office/drawing/2014/main" id="{0BB28DF1-EA2E-BB7A-3D36-962AA07C65FF}"/>
                    </a:ext>
                  </a:extLst>
                </p:cNvPr>
                <p:cNvSpPr/>
                <p:nvPr/>
              </p:nvSpPr>
              <p:spPr>
                <a:xfrm>
                  <a:off x="3765032" y="4110895"/>
                  <a:ext cx="2173285" cy="1109143"/>
                </a:xfrm>
                <a:prstGeom prst="rect">
                  <a:avLst/>
                </a:prstGeom>
                <a:noFill/>
                <a:ln w="63500"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75" name="Group 474">
                <a:extLst>
                  <a:ext uri="{FF2B5EF4-FFF2-40B4-BE49-F238E27FC236}">
                    <a16:creationId xmlns:a16="http://schemas.microsoft.com/office/drawing/2014/main" id="{38256367-A437-997B-3F29-8CCE3801D268}"/>
                  </a:ext>
                </a:extLst>
              </p:cNvPr>
              <p:cNvGrpSpPr/>
              <p:nvPr/>
            </p:nvGrpSpPr>
            <p:grpSpPr>
              <a:xfrm>
                <a:off x="1866032" y="4123724"/>
                <a:ext cx="1791568" cy="642681"/>
                <a:chOff x="3750415" y="4099137"/>
                <a:chExt cx="2187902" cy="1148292"/>
              </a:xfrm>
            </p:grpSpPr>
            <p:grpSp>
              <p:nvGrpSpPr>
                <p:cNvPr id="490" name="Group 489">
                  <a:extLst>
                    <a:ext uri="{FF2B5EF4-FFF2-40B4-BE49-F238E27FC236}">
                      <a16:creationId xmlns:a16="http://schemas.microsoft.com/office/drawing/2014/main" id="{38BE4CBC-8482-7AD7-2600-AC652F4B05BA}"/>
                    </a:ext>
                  </a:extLst>
                </p:cNvPr>
                <p:cNvGrpSpPr/>
                <p:nvPr/>
              </p:nvGrpSpPr>
              <p:grpSpPr>
                <a:xfrm>
                  <a:off x="3750415" y="4099137"/>
                  <a:ext cx="2175036" cy="1148292"/>
                  <a:chOff x="3114448" y="854599"/>
                  <a:chExt cx="2175036" cy="1148292"/>
                </a:xfrm>
              </p:grpSpPr>
              <p:sp>
                <p:nvSpPr>
                  <p:cNvPr id="492" name="Chevron 491">
                    <a:extLst>
                      <a:ext uri="{FF2B5EF4-FFF2-40B4-BE49-F238E27FC236}">
                        <a16:creationId xmlns:a16="http://schemas.microsoft.com/office/drawing/2014/main" id="{70569859-021B-9F26-C31B-9E14C3157EC5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638449" y="1351854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93" name="Chevron 492">
                    <a:extLst>
                      <a:ext uri="{FF2B5EF4-FFF2-40B4-BE49-F238E27FC236}">
                        <a16:creationId xmlns:a16="http://schemas.microsoft.com/office/drawing/2014/main" id="{74D2552B-20A5-BAFA-E0E6-92A323F0E577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918327" y="1351855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94" name="Chevron 493">
                    <a:extLst>
                      <a:ext uri="{FF2B5EF4-FFF2-40B4-BE49-F238E27FC236}">
                        <a16:creationId xmlns:a16="http://schemas.microsoft.com/office/drawing/2014/main" id="{9C975E99-B500-C2A8-D960-B2E89E3A43E0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185282" y="1351855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95" name="Chevron 494">
                    <a:extLst>
                      <a:ext uri="{FF2B5EF4-FFF2-40B4-BE49-F238E27FC236}">
                        <a16:creationId xmlns:a16="http://schemas.microsoft.com/office/drawing/2014/main" id="{456CABEF-19F4-2F13-BAB4-DCE6B466994F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638446" y="1060878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96" name="Chevron 495">
                    <a:extLst>
                      <a:ext uri="{FF2B5EF4-FFF2-40B4-BE49-F238E27FC236}">
                        <a16:creationId xmlns:a16="http://schemas.microsoft.com/office/drawing/2014/main" id="{4C834DB7-4B0F-0AA7-9713-34E8DDC87FF8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918324" y="1060879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97" name="Chevron 496">
                    <a:extLst>
                      <a:ext uri="{FF2B5EF4-FFF2-40B4-BE49-F238E27FC236}">
                        <a16:creationId xmlns:a16="http://schemas.microsoft.com/office/drawing/2014/main" id="{380EC362-A8BF-48FD-2110-95C04CB00E4F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185279" y="1060879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98" name="Chevron 497">
                    <a:extLst>
                      <a:ext uri="{FF2B5EF4-FFF2-40B4-BE49-F238E27FC236}">
                        <a16:creationId xmlns:a16="http://schemas.microsoft.com/office/drawing/2014/main" id="{67D42401-E1AB-4505-172C-5FFC39CF4E2C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638442" y="785514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99" name="Chevron 498">
                    <a:extLst>
                      <a:ext uri="{FF2B5EF4-FFF2-40B4-BE49-F238E27FC236}">
                        <a16:creationId xmlns:a16="http://schemas.microsoft.com/office/drawing/2014/main" id="{03390571-9CA3-1D3D-5CC6-3C38B296BA0F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918320" y="785515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00" name="Chevron 499">
                    <a:extLst>
                      <a:ext uri="{FF2B5EF4-FFF2-40B4-BE49-F238E27FC236}">
                        <a16:creationId xmlns:a16="http://schemas.microsoft.com/office/drawing/2014/main" id="{22BBCA8C-017F-251F-28DD-206BD2591645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185275" y="785515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cxnSp>
                <p:nvCxnSpPr>
                  <p:cNvPr id="501" name="Straight Connector 500">
                    <a:extLst>
                      <a:ext uri="{FF2B5EF4-FFF2-40B4-BE49-F238E27FC236}">
                        <a16:creationId xmlns:a16="http://schemas.microsoft.com/office/drawing/2014/main" id="{B21C6958-C877-1237-7858-FE751591A45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289483" y="854599"/>
                    <a:ext cx="0" cy="697928"/>
                  </a:xfrm>
                  <a:prstGeom prst="line">
                    <a:avLst/>
                  </a:prstGeom>
                  <a:ln w="25400"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02" name="Straight Connector 501">
                    <a:extLst>
                      <a:ext uri="{FF2B5EF4-FFF2-40B4-BE49-F238E27FC236}">
                        <a16:creationId xmlns:a16="http://schemas.microsoft.com/office/drawing/2014/main" id="{2FDC9732-5987-7C68-68A1-72073E65FEA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114448" y="854599"/>
                    <a:ext cx="0" cy="697928"/>
                  </a:xfrm>
                  <a:prstGeom prst="line">
                    <a:avLst/>
                  </a:prstGeom>
                  <a:ln w="25400"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491" name="Rectangle 490">
                  <a:extLst>
                    <a:ext uri="{FF2B5EF4-FFF2-40B4-BE49-F238E27FC236}">
                      <a16:creationId xmlns:a16="http://schemas.microsoft.com/office/drawing/2014/main" id="{7D75B988-C8E6-0D01-0569-CC3537006E89}"/>
                    </a:ext>
                  </a:extLst>
                </p:cNvPr>
                <p:cNvSpPr/>
                <p:nvPr/>
              </p:nvSpPr>
              <p:spPr>
                <a:xfrm>
                  <a:off x="3765032" y="4110895"/>
                  <a:ext cx="2173285" cy="1109143"/>
                </a:xfrm>
                <a:prstGeom prst="rect">
                  <a:avLst/>
                </a:prstGeom>
                <a:noFill/>
                <a:ln w="63500"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76" name="Group 475">
                <a:extLst>
                  <a:ext uri="{FF2B5EF4-FFF2-40B4-BE49-F238E27FC236}">
                    <a16:creationId xmlns:a16="http://schemas.microsoft.com/office/drawing/2014/main" id="{A52C6BAF-81AB-6DBB-FE83-BC8842CB04A4}"/>
                  </a:ext>
                </a:extLst>
              </p:cNvPr>
              <p:cNvGrpSpPr/>
              <p:nvPr/>
            </p:nvGrpSpPr>
            <p:grpSpPr>
              <a:xfrm>
                <a:off x="1867412" y="4741004"/>
                <a:ext cx="1790275" cy="642681"/>
                <a:chOff x="3750415" y="4099137"/>
                <a:chExt cx="2187902" cy="1148292"/>
              </a:xfrm>
            </p:grpSpPr>
            <p:grpSp>
              <p:nvGrpSpPr>
                <p:cNvPr id="477" name="Group 476">
                  <a:extLst>
                    <a:ext uri="{FF2B5EF4-FFF2-40B4-BE49-F238E27FC236}">
                      <a16:creationId xmlns:a16="http://schemas.microsoft.com/office/drawing/2014/main" id="{21D72D72-EEF3-62FA-F5CE-A9FEEB7C003E}"/>
                    </a:ext>
                  </a:extLst>
                </p:cNvPr>
                <p:cNvGrpSpPr/>
                <p:nvPr/>
              </p:nvGrpSpPr>
              <p:grpSpPr>
                <a:xfrm>
                  <a:off x="3750415" y="4099137"/>
                  <a:ext cx="2175036" cy="1148292"/>
                  <a:chOff x="3114448" y="854599"/>
                  <a:chExt cx="2175036" cy="1148292"/>
                </a:xfrm>
              </p:grpSpPr>
              <p:sp>
                <p:nvSpPr>
                  <p:cNvPr id="479" name="Chevron 478">
                    <a:extLst>
                      <a:ext uri="{FF2B5EF4-FFF2-40B4-BE49-F238E27FC236}">
                        <a16:creationId xmlns:a16="http://schemas.microsoft.com/office/drawing/2014/main" id="{574478EB-7369-B4E0-836E-08C2E746D7FA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638449" y="1351854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80" name="Chevron 479">
                    <a:extLst>
                      <a:ext uri="{FF2B5EF4-FFF2-40B4-BE49-F238E27FC236}">
                        <a16:creationId xmlns:a16="http://schemas.microsoft.com/office/drawing/2014/main" id="{4651CB42-57AC-D92C-1467-B801CD22E25A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918327" y="1351855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81" name="Chevron 480">
                    <a:extLst>
                      <a:ext uri="{FF2B5EF4-FFF2-40B4-BE49-F238E27FC236}">
                        <a16:creationId xmlns:a16="http://schemas.microsoft.com/office/drawing/2014/main" id="{35F5139D-1EBD-8B85-1E42-3CAFDA010D64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185282" y="1351855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82" name="Chevron 481">
                    <a:extLst>
                      <a:ext uri="{FF2B5EF4-FFF2-40B4-BE49-F238E27FC236}">
                        <a16:creationId xmlns:a16="http://schemas.microsoft.com/office/drawing/2014/main" id="{2AC46329-914C-E1B6-FA08-4A3F74397F6D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638446" y="1060878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83" name="Chevron 482">
                    <a:extLst>
                      <a:ext uri="{FF2B5EF4-FFF2-40B4-BE49-F238E27FC236}">
                        <a16:creationId xmlns:a16="http://schemas.microsoft.com/office/drawing/2014/main" id="{A21D7E64-5B60-3F58-ADED-A464FE844093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918324" y="1060879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84" name="Chevron 483">
                    <a:extLst>
                      <a:ext uri="{FF2B5EF4-FFF2-40B4-BE49-F238E27FC236}">
                        <a16:creationId xmlns:a16="http://schemas.microsoft.com/office/drawing/2014/main" id="{D79745ED-942B-436A-44CD-F08BB3351719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185279" y="1060879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85" name="Chevron 484">
                    <a:extLst>
                      <a:ext uri="{FF2B5EF4-FFF2-40B4-BE49-F238E27FC236}">
                        <a16:creationId xmlns:a16="http://schemas.microsoft.com/office/drawing/2014/main" id="{10D86B80-BE99-BB3D-BF7E-D0591953157C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638442" y="785514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86" name="Chevron 485">
                    <a:extLst>
                      <a:ext uri="{FF2B5EF4-FFF2-40B4-BE49-F238E27FC236}">
                        <a16:creationId xmlns:a16="http://schemas.microsoft.com/office/drawing/2014/main" id="{D9C3B59A-479A-186B-69E1-5AD5F673526D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918320" y="785515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87" name="Chevron 486">
                    <a:extLst>
                      <a:ext uri="{FF2B5EF4-FFF2-40B4-BE49-F238E27FC236}">
                        <a16:creationId xmlns:a16="http://schemas.microsoft.com/office/drawing/2014/main" id="{15D868A8-2877-8F15-C754-6325A1A42188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185275" y="785515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cxnSp>
                <p:nvCxnSpPr>
                  <p:cNvPr id="488" name="Straight Connector 487">
                    <a:extLst>
                      <a:ext uri="{FF2B5EF4-FFF2-40B4-BE49-F238E27FC236}">
                        <a16:creationId xmlns:a16="http://schemas.microsoft.com/office/drawing/2014/main" id="{A87645D2-E98B-C2D5-F79A-8E0A655D2B5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289483" y="854599"/>
                    <a:ext cx="0" cy="697928"/>
                  </a:xfrm>
                  <a:prstGeom prst="line">
                    <a:avLst/>
                  </a:prstGeom>
                  <a:ln w="25400"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9" name="Straight Connector 488">
                    <a:extLst>
                      <a:ext uri="{FF2B5EF4-FFF2-40B4-BE49-F238E27FC236}">
                        <a16:creationId xmlns:a16="http://schemas.microsoft.com/office/drawing/2014/main" id="{E485A5F0-CD72-757E-0FE4-DEFBCF8D960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114448" y="854599"/>
                    <a:ext cx="0" cy="697928"/>
                  </a:xfrm>
                  <a:prstGeom prst="line">
                    <a:avLst/>
                  </a:prstGeom>
                  <a:ln w="25400"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478" name="Rectangle 477">
                  <a:extLst>
                    <a:ext uri="{FF2B5EF4-FFF2-40B4-BE49-F238E27FC236}">
                      <a16:creationId xmlns:a16="http://schemas.microsoft.com/office/drawing/2014/main" id="{8A2A4F55-C5C8-52C2-A61F-601B42A5CE67}"/>
                    </a:ext>
                  </a:extLst>
                </p:cNvPr>
                <p:cNvSpPr/>
                <p:nvPr/>
              </p:nvSpPr>
              <p:spPr>
                <a:xfrm>
                  <a:off x="3765032" y="4110895"/>
                  <a:ext cx="2173285" cy="1109143"/>
                </a:xfrm>
                <a:prstGeom prst="rect">
                  <a:avLst/>
                </a:prstGeom>
                <a:noFill/>
                <a:ln w="63500"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2CFA70F6-E8CE-46C3-DAF5-FB68B635EF73}"/>
                </a:ext>
              </a:extLst>
            </p:cNvPr>
            <p:cNvGrpSpPr/>
            <p:nvPr/>
          </p:nvGrpSpPr>
          <p:grpSpPr>
            <a:xfrm rot="10800000">
              <a:off x="276105" y="3639538"/>
              <a:ext cx="2966289" cy="2943329"/>
              <a:chOff x="3959359" y="502127"/>
              <a:chExt cx="2966289" cy="2943329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553991FF-AC28-D707-1DCE-EDD1125EA5A8}"/>
                  </a:ext>
                </a:extLst>
              </p:cNvPr>
              <p:cNvGrpSpPr/>
              <p:nvPr/>
            </p:nvGrpSpPr>
            <p:grpSpPr>
              <a:xfrm>
                <a:off x="4388823" y="1314425"/>
                <a:ext cx="2095499" cy="451606"/>
                <a:chOff x="3750415" y="4099137"/>
                <a:chExt cx="2187902" cy="1148292"/>
              </a:xfrm>
            </p:grpSpPr>
            <p:grpSp>
              <p:nvGrpSpPr>
                <p:cNvPr id="455" name="Group 454">
                  <a:extLst>
                    <a:ext uri="{FF2B5EF4-FFF2-40B4-BE49-F238E27FC236}">
                      <a16:creationId xmlns:a16="http://schemas.microsoft.com/office/drawing/2014/main" id="{8F67B23B-177F-E510-E25C-7A71CEAAA51C}"/>
                    </a:ext>
                  </a:extLst>
                </p:cNvPr>
                <p:cNvGrpSpPr/>
                <p:nvPr/>
              </p:nvGrpSpPr>
              <p:grpSpPr>
                <a:xfrm>
                  <a:off x="3750415" y="4099137"/>
                  <a:ext cx="2175036" cy="1148292"/>
                  <a:chOff x="3114448" y="854599"/>
                  <a:chExt cx="2175036" cy="1148292"/>
                </a:xfrm>
              </p:grpSpPr>
              <p:sp>
                <p:nvSpPr>
                  <p:cNvPr id="457" name="Chevron 456">
                    <a:extLst>
                      <a:ext uri="{FF2B5EF4-FFF2-40B4-BE49-F238E27FC236}">
                        <a16:creationId xmlns:a16="http://schemas.microsoft.com/office/drawing/2014/main" id="{7D52BC98-57E6-F81B-008D-98975AE23F84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638449" y="1351854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58" name="Chevron 457">
                    <a:extLst>
                      <a:ext uri="{FF2B5EF4-FFF2-40B4-BE49-F238E27FC236}">
                        <a16:creationId xmlns:a16="http://schemas.microsoft.com/office/drawing/2014/main" id="{21877327-10EC-E55C-B1D1-BAC85FB15FD5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918327" y="1351855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59" name="Chevron 458">
                    <a:extLst>
                      <a:ext uri="{FF2B5EF4-FFF2-40B4-BE49-F238E27FC236}">
                        <a16:creationId xmlns:a16="http://schemas.microsoft.com/office/drawing/2014/main" id="{E7AAA2FE-808D-4011-B93C-AE55EFE1F8DB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185282" y="1351855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60" name="Chevron 459">
                    <a:extLst>
                      <a:ext uri="{FF2B5EF4-FFF2-40B4-BE49-F238E27FC236}">
                        <a16:creationId xmlns:a16="http://schemas.microsoft.com/office/drawing/2014/main" id="{E4543173-6743-18D9-BAC5-BF681A4F280B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638446" y="1060878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61" name="Chevron 460">
                    <a:extLst>
                      <a:ext uri="{FF2B5EF4-FFF2-40B4-BE49-F238E27FC236}">
                        <a16:creationId xmlns:a16="http://schemas.microsoft.com/office/drawing/2014/main" id="{5BE147F7-B8A9-4117-D6BA-685B743FDB97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918324" y="1060879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62" name="Chevron 461">
                    <a:extLst>
                      <a:ext uri="{FF2B5EF4-FFF2-40B4-BE49-F238E27FC236}">
                        <a16:creationId xmlns:a16="http://schemas.microsoft.com/office/drawing/2014/main" id="{29E637A2-25D3-4131-A420-82647927E833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185279" y="1060879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63" name="Chevron 462">
                    <a:extLst>
                      <a:ext uri="{FF2B5EF4-FFF2-40B4-BE49-F238E27FC236}">
                        <a16:creationId xmlns:a16="http://schemas.microsoft.com/office/drawing/2014/main" id="{973A1172-D179-B674-B81F-DCA97892300A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638442" y="785514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64" name="Chevron 463">
                    <a:extLst>
                      <a:ext uri="{FF2B5EF4-FFF2-40B4-BE49-F238E27FC236}">
                        <a16:creationId xmlns:a16="http://schemas.microsoft.com/office/drawing/2014/main" id="{58163BC3-6BCA-F681-105C-911659594803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918320" y="785515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65" name="Chevron 464">
                    <a:extLst>
                      <a:ext uri="{FF2B5EF4-FFF2-40B4-BE49-F238E27FC236}">
                        <a16:creationId xmlns:a16="http://schemas.microsoft.com/office/drawing/2014/main" id="{856A69C8-BBE5-A400-2D74-20F1CF2ACE35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185275" y="785515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cxnSp>
                <p:nvCxnSpPr>
                  <p:cNvPr id="466" name="Straight Connector 465">
                    <a:extLst>
                      <a:ext uri="{FF2B5EF4-FFF2-40B4-BE49-F238E27FC236}">
                        <a16:creationId xmlns:a16="http://schemas.microsoft.com/office/drawing/2014/main" id="{7C85AC2D-3452-8405-7E77-78C7837BC95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289483" y="854599"/>
                    <a:ext cx="0" cy="697928"/>
                  </a:xfrm>
                  <a:prstGeom prst="line">
                    <a:avLst/>
                  </a:prstGeom>
                  <a:ln w="25400"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7" name="Straight Connector 466">
                    <a:extLst>
                      <a:ext uri="{FF2B5EF4-FFF2-40B4-BE49-F238E27FC236}">
                        <a16:creationId xmlns:a16="http://schemas.microsoft.com/office/drawing/2014/main" id="{1F974504-5CA8-50D3-26DE-D7F3AC1A2FD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114448" y="854599"/>
                    <a:ext cx="0" cy="697928"/>
                  </a:xfrm>
                  <a:prstGeom prst="line">
                    <a:avLst/>
                  </a:prstGeom>
                  <a:ln w="25400"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456" name="Rectangle 455">
                  <a:extLst>
                    <a:ext uri="{FF2B5EF4-FFF2-40B4-BE49-F238E27FC236}">
                      <a16:creationId xmlns:a16="http://schemas.microsoft.com/office/drawing/2014/main" id="{EFF05AA9-1FD8-9CF8-69D6-46CF6267A57F}"/>
                    </a:ext>
                  </a:extLst>
                </p:cNvPr>
                <p:cNvSpPr/>
                <p:nvPr/>
              </p:nvSpPr>
              <p:spPr>
                <a:xfrm>
                  <a:off x="3765032" y="4110895"/>
                  <a:ext cx="2173285" cy="1109143"/>
                </a:xfrm>
                <a:prstGeom prst="rect">
                  <a:avLst/>
                </a:prstGeom>
                <a:noFill/>
                <a:ln w="63500"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D5CDB969-1EDB-4A70-A1ED-FA9AE4DD36FF}"/>
                  </a:ext>
                </a:extLst>
              </p:cNvPr>
              <p:cNvGrpSpPr/>
              <p:nvPr/>
            </p:nvGrpSpPr>
            <p:grpSpPr>
              <a:xfrm>
                <a:off x="3959359" y="502127"/>
                <a:ext cx="2966289" cy="816183"/>
                <a:chOff x="1288211" y="577749"/>
                <a:chExt cx="2966289" cy="1161511"/>
              </a:xfrm>
            </p:grpSpPr>
            <p:sp>
              <p:nvSpPr>
                <p:cNvPr id="54" name="Trapezium 53">
                  <a:extLst>
                    <a:ext uri="{FF2B5EF4-FFF2-40B4-BE49-F238E27FC236}">
                      <a16:creationId xmlns:a16="http://schemas.microsoft.com/office/drawing/2014/main" id="{238C7D8B-497A-7131-5B4B-3EB575E3E9E7}"/>
                    </a:ext>
                  </a:extLst>
                </p:cNvPr>
                <p:cNvSpPr/>
                <p:nvPr/>
              </p:nvSpPr>
              <p:spPr>
                <a:xfrm rot="10800000">
                  <a:off x="1565162" y="1200977"/>
                  <a:ext cx="2413580" cy="538283"/>
                </a:xfrm>
                <a:prstGeom prst="trapezoid">
                  <a:avLst>
                    <a:gd name="adj" fmla="val 29492"/>
                  </a:avLst>
                </a:prstGeom>
                <a:solidFill>
                  <a:schemeClr val="bg1"/>
                </a:solidFill>
                <a:ln w="63500"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55" name="Group 54">
                  <a:extLst>
                    <a:ext uri="{FF2B5EF4-FFF2-40B4-BE49-F238E27FC236}">
                      <a16:creationId xmlns:a16="http://schemas.microsoft.com/office/drawing/2014/main" id="{52D8F7D8-BE76-54E9-617E-40BE2E05ECC9}"/>
                    </a:ext>
                  </a:extLst>
                </p:cNvPr>
                <p:cNvGrpSpPr/>
                <p:nvPr/>
              </p:nvGrpSpPr>
              <p:grpSpPr>
                <a:xfrm>
                  <a:off x="1556877" y="577749"/>
                  <a:ext cx="2413580" cy="642681"/>
                  <a:chOff x="3750415" y="4099137"/>
                  <a:chExt cx="2187902" cy="1148292"/>
                </a:xfrm>
              </p:grpSpPr>
              <p:grpSp>
                <p:nvGrpSpPr>
                  <p:cNvPr id="58" name="Group 57">
                    <a:extLst>
                      <a:ext uri="{FF2B5EF4-FFF2-40B4-BE49-F238E27FC236}">
                        <a16:creationId xmlns:a16="http://schemas.microsoft.com/office/drawing/2014/main" id="{998974A8-432B-A4D7-3AA0-7DB96B7E9876}"/>
                      </a:ext>
                    </a:extLst>
                  </p:cNvPr>
                  <p:cNvGrpSpPr/>
                  <p:nvPr/>
                </p:nvGrpSpPr>
                <p:grpSpPr>
                  <a:xfrm>
                    <a:off x="3750415" y="4099137"/>
                    <a:ext cx="2175036" cy="1148292"/>
                    <a:chOff x="3114448" y="854599"/>
                    <a:chExt cx="2175036" cy="1148292"/>
                  </a:xfrm>
                </p:grpSpPr>
                <p:sp>
                  <p:nvSpPr>
                    <p:cNvPr id="60" name="Chevron 59">
                      <a:extLst>
                        <a:ext uri="{FF2B5EF4-FFF2-40B4-BE49-F238E27FC236}">
                          <a16:creationId xmlns:a16="http://schemas.microsoft.com/office/drawing/2014/main" id="{C79F7775-3C01-8991-8827-418F097DB8E9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4638449" y="1351854"/>
                      <a:ext cx="581950" cy="720121"/>
                    </a:xfrm>
                    <a:prstGeom prst="chevron">
                      <a:avLst>
                        <a:gd name="adj" fmla="val 78187"/>
                      </a:avLst>
                    </a:prstGeom>
                    <a:solidFill>
                      <a:schemeClr val="tx1"/>
                    </a:solidFill>
                    <a:ln>
                      <a:solidFill>
                        <a:schemeClr val="accent5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61" name="Chevron 60">
                      <a:extLst>
                        <a:ext uri="{FF2B5EF4-FFF2-40B4-BE49-F238E27FC236}">
                          <a16:creationId xmlns:a16="http://schemas.microsoft.com/office/drawing/2014/main" id="{B9048CC7-159D-E7CE-F865-ADF43DC3EBFE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918327" y="1351855"/>
                      <a:ext cx="581950" cy="720121"/>
                    </a:xfrm>
                    <a:prstGeom prst="chevron">
                      <a:avLst>
                        <a:gd name="adj" fmla="val 78187"/>
                      </a:avLst>
                    </a:prstGeom>
                    <a:solidFill>
                      <a:schemeClr val="tx1"/>
                    </a:solidFill>
                    <a:ln>
                      <a:solidFill>
                        <a:schemeClr val="accent5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62" name="Chevron 61">
                      <a:extLst>
                        <a:ext uri="{FF2B5EF4-FFF2-40B4-BE49-F238E27FC236}">
                          <a16:creationId xmlns:a16="http://schemas.microsoft.com/office/drawing/2014/main" id="{6B05AE57-3711-F933-37A9-9E2F3ED48959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185282" y="1351855"/>
                      <a:ext cx="581950" cy="720121"/>
                    </a:xfrm>
                    <a:prstGeom prst="chevron">
                      <a:avLst>
                        <a:gd name="adj" fmla="val 78187"/>
                      </a:avLst>
                    </a:prstGeom>
                    <a:solidFill>
                      <a:schemeClr val="tx1"/>
                    </a:solidFill>
                    <a:ln>
                      <a:solidFill>
                        <a:schemeClr val="accent5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63" name="Chevron 62">
                      <a:extLst>
                        <a:ext uri="{FF2B5EF4-FFF2-40B4-BE49-F238E27FC236}">
                          <a16:creationId xmlns:a16="http://schemas.microsoft.com/office/drawing/2014/main" id="{875CD5FB-3DB8-FCE6-E889-CE670A390AC2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4638446" y="1060878"/>
                      <a:ext cx="581950" cy="720121"/>
                    </a:xfrm>
                    <a:prstGeom prst="chevron">
                      <a:avLst>
                        <a:gd name="adj" fmla="val 78187"/>
                      </a:avLst>
                    </a:prstGeom>
                    <a:solidFill>
                      <a:schemeClr val="tx1"/>
                    </a:solidFill>
                    <a:ln>
                      <a:solidFill>
                        <a:schemeClr val="accent5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448" name="Chevron 447">
                      <a:extLst>
                        <a:ext uri="{FF2B5EF4-FFF2-40B4-BE49-F238E27FC236}">
                          <a16:creationId xmlns:a16="http://schemas.microsoft.com/office/drawing/2014/main" id="{E6F4474A-61BD-5DD8-9CC9-1BD86652F280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918324" y="1060879"/>
                      <a:ext cx="581950" cy="720121"/>
                    </a:xfrm>
                    <a:prstGeom prst="chevron">
                      <a:avLst>
                        <a:gd name="adj" fmla="val 78187"/>
                      </a:avLst>
                    </a:prstGeom>
                    <a:solidFill>
                      <a:schemeClr val="tx1"/>
                    </a:solidFill>
                    <a:ln>
                      <a:solidFill>
                        <a:schemeClr val="accent5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449" name="Chevron 448">
                      <a:extLst>
                        <a:ext uri="{FF2B5EF4-FFF2-40B4-BE49-F238E27FC236}">
                          <a16:creationId xmlns:a16="http://schemas.microsoft.com/office/drawing/2014/main" id="{5EF1C7C6-ACF7-2943-C318-887FB2AA9AC9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185279" y="1060879"/>
                      <a:ext cx="581950" cy="720121"/>
                    </a:xfrm>
                    <a:prstGeom prst="chevron">
                      <a:avLst>
                        <a:gd name="adj" fmla="val 78187"/>
                      </a:avLst>
                    </a:prstGeom>
                    <a:solidFill>
                      <a:schemeClr val="tx1"/>
                    </a:solidFill>
                    <a:ln>
                      <a:solidFill>
                        <a:schemeClr val="accent5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450" name="Chevron 449">
                      <a:extLst>
                        <a:ext uri="{FF2B5EF4-FFF2-40B4-BE49-F238E27FC236}">
                          <a16:creationId xmlns:a16="http://schemas.microsoft.com/office/drawing/2014/main" id="{CA083BBE-19F9-E754-CD80-6E6E7FA760F1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4638442" y="785514"/>
                      <a:ext cx="581950" cy="720121"/>
                    </a:xfrm>
                    <a:prstGeom prst="chevron">
                      <a:avLst>
                        <a:gd name="adj" fmla="val 78187"/>
                      </a:avLst>
                    </a:prstGeom>
                    <a:solidFill>
                      <a:schemeClr val="tx1"/>
                    </a:solidFill>
                    <a:ln>
                      <a:solidFill>
                        <a:schemeClr val="accent5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451" name="Chevron 450">
                      <a:extLst>
                        <a:ext uri="{FF2B5EF4-FFF2-40B4-BE49-F238E27FC236}">
                          <a16:creationId xmlns:a16="http://schemas.microsoft.com/office/drawing/2014/main" id="{997CB2DE-E85B-4706-C923-D7D3C3B18839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918320" y="785515"/>
                      <a:ext cx="581950" cy="720121"/>
                    </a:xfrm>
                    <a:prstGeom prst="chevron">
                      <a:avLst>
                        <a:gd name="adj" fmla="val 78187"/>
                      </a:avLst>
                    </a:prstGeom>
                    <a:solidFill>
                      <a:schemeClr val="tx1"/>
                    </a:solidFill>
                    <a:ln>
                      <a:solidFill>
                        <a:schemeClr val="accent5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452" name="Chevron 451">
                      <a:extLst>
                        <a:ext uri="{FF2B5EF4-FFF2-40B4-BE49-F238E27FC236}">
                          <a16:creationId xmlns:a16="http://schemas.microsoft.com/office/drawing/2014/main" id="{1AB7ECB9-22E3-AAFD-E487-4BC74BC68D44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185275" y="785515"/>
                      <a:ext cx="581950" cy="720121"/>
                    </a:xfrm>
                    <a:prstGeom prst="chevron">
                      <a:avLst>
                        <a:gd name="adj" fmla="val 78187"/>
                      </a:avLst>
                    </a:prstGeom>
                    <a:solidFill>
                      <a:schemeClr val="tx1"/>
                    </a:solidFill>
                    <a:ln>
                      <a:solidFill>
                        <a:schemeClr val="accent5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cxnSp>
                  <p:nvCxnSpPr>
                    <p:cNvPr id="453" name="Straight Connector 452">
                      <a:extLst>
                        <a:ext uri="{FF2B5EF4-FFF2-40B4-BE49-F238E27FC236}">
                          <a16:creationId xmlns:a16="http://schemas.microsoft.com/office/drawing/2014/main" id="{CC7392B2-A30D-A453-C9F9-C9FE28959AD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5289483" y="854599"/>
                      <a:ext cx="0" cy="697928"/>
                    </a:xfrm>
                    <a:prstGeom prst="line">
                      <a:avLst/>
                    </a:prstGeom>
                    <a:ln w="25400">
                      <a:solidFill>
                        <a:schemeClr val="accent5">
                          <a:lumMod val="7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54" name="Straight Connector 453">
                      <a:extLst>
                        <a:ext uri="{FF2B5EF4-FFF2-40B4-BE49-F238E27FC236}">
                          <a16:creationId xmlns:a16="http://schemas.microsoft.com/office/drawing/2014/main" id="{B00737ED-5964-B68B-0401-E1D3C425119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3114448" y="854599"/>
                      <a:ext cx="0" cy="697928"/>
                    </a:xfrm>
                    <a:prstGeom prst="line">
                      <a:avLst/>
                    </a:prstGeom>
                    <a:ln w="25400">
                      <a:solidFill>
                        <a:schemeClr val="accent5">
                          <a:lumMod val="7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59" name="Rectangle 58">
                    <a:extLst>
                      <a:ext uri="{FF2B5EF4-FFF2-40B4-BE49-F238E27FC236}">
                        <a16:creationId xmlns:a16="http://schemas.microsoft.com/office/drawing/2014/main" id="{387243FF-092B-4503-AB1A-94F1E3FF269E}"/>
                      </a:ext>
                    </a:extLst>
                  </p:cNvPr>
                  <p:cNvSpPr/>
                  <p:nvPr/>
                </p:nvSpPr>
                <p:spPr>
                  <a:xfrm>
                    <a:off x="3765032" y="4110895"/>
                    <a:ext cx="2173285" cy="1109143"/>
                  </a:xfrm>
                  <a:prstGeom prst="rect">
                    <a:avLst/>
                  </a:prstGeom>
                  <a:noFill/>
                  <a:ln w="63500"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56" name="Rectangle 55">
                  <a:extLst>
                    <a:ext uri="{FF2B5EF4-FFF2-40B4-BE49-F238E27FC236}">
                      <a16:creationId xmlns:a16="http://schemas.microsoft.com/office/drawing/2014/main" id="{C9DFE5FF-687F-EECD-4BFA-A52D90DCE7F3}"/>
                    </a:ext>
                  </a:extLst>
                </p:cNvPr>
                <p:cNvSpPr/>
                <p:nvPr/>
              </p:nvSpPr>
              <p:spPr>
                <a:xfrm>
                  <a:off x="4006850" y="1081914"/>
                  <a:ext cx="247650" cy="2381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" name="Rectangle 56">
                  <a:extLst>
                    <a:ext uri="{FF2B5EF4-FFF2-40B4-BE49-F238E27FC236}">
                      <a16:creationId xmlns:a16="http://schemas.microsoft.com/office/drawing/2014/main" id="{FC19BEDA-420C-8DC1-A9D1-250F808E5D8F}"/>
                    </a:ext>
                  </a:extLst>
                </p:cNvPr>
                <p:cNvSpPr/>
                <p:nvPr/>
              </p:nvSpPr>
              <p:spPr>
                <a:xfrm>
                  <a:off x="1288211" y="1081913"/>
                  <a:ext cx="247650" cy="2381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8" name="Trapezium 7">
                <a:extLst>
                  <a:ext uri="{FF2B5EF4-FFF2-40B4-BE49-F238E27FC236}">
                    <a16:creationId xmlns:a16="http://schemas.microsoft.com/office/drawing/2014/main" id="{C5A22DAD-44E4-0910-82B2-7B6EB9817715}"/>
                  </a:ext>
                </a:extLst>
              </p:cNvPr>
              <p:cNvSpPr/>
              <p:nvPr/>
            </p:nvSpPr>
            <p:spPr>
              <a:xfrm rot="10800000">
                <a:off x="4394521" y="2181856"/>
                <a:ext cx="2100623" cy="378246"/>
              </a:xfrm>
              <a:prstGeom prst="trapezoid">
                <a:avLst>
                  <a:gd name="adj" fmla="val 29492"/>
                </a:avLst>
              </a:prstGeom>
              <a:solidFill>
                <a:schemeClr val="bg1"/>
              </a:solidFill>
              <a:ln w="6350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E5B0AB93-7942-60C6-439A-6B7C3C25245F}"/>
                  </a:ext>
                </a:extLst>
              </p:cNvPr>
              <p:cNvGrpSpPr/>
              <p:nvPr/>
            </p:nvGrpSpPr>
            <p:grpSpPr>
              <a:xfrm>
                <a:off x="4387311" y="1748172"/>
                <a:ext cx="2097012" cy="451606"/>
                <a:chOff x="3750415" y="4099137"/>
                <a:chExt cx="2187902" cy="1148292"/>
              </a:xfrm>
            </p:grpSpPr>
            <p:grpSp>
              <p:nvGrpSpPr>
                <p:cNvPr id="41" name="Group 40">
                  <a:extLst>
                    <a:ext uri="{FF2B5EF4-FFF2-40B4-BE49-F238E27FC236}">
                      <a16:creationId xmlns:a16="http://schemas.microsoft.com/office/drawing/2014/main" id="{77630F77-237D-330C-F4FB-9D0AE2A77135}"/>
                    </a:ext>
                  </a:extLst>
                </p:cNvPr>
                <p:cNvGrpSpPr/>
                <p:nvPr/>
              </p:nvGrpSpPr>
              <p:grpSpPr>
                <a:xfrm>
                  <a:off x="3750415" y="4099137"/>
                  <a:ext cx="2175036" cy="1148292"/>
                  <a:chOff x="3114448" y="854599"/>
                  <a:chExt cx="2175036" cy="1148292"/>
                </a:xfrm>
              </p:grpSpPr>
              <p:sp>
                <p:nvSpPr>
                  <p:cNvPr id="43" name="Chevron 42">
                    <a:extLst>
                      <a:ext uri="{FF2B5EF4-FFF2-40B4-BE49-F238E27FC236}">
                        <a16:creationId xmlns:a16="http://schemas.microsoft.com/office/drawing/2014/main" id="{F11DC542-39E3-856E-FF0A-A5C6B55E52BD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638449" y="1351854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4" name="Chevron 43">
                    <a:extLst>
                      <a:ext uri="{FF2B5EF4-FFF2-40B4-BE49-F238E27FC236}">
                        <a16:creationId xmlns:a16="http://schemas.microsoft.com/office/drawing/2014/main" id="{E46D7C5E-EF0F-AE76-EE7D-A614BF9CE026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918327" y="1351855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5" name="Chevron 44">
                    <a:extLst>
                      <a:ext uri="{FF2B5EF4-FFF2-40B4-BE49-F238E27FC236}">
                        <a16:creationId xmlns:a16="http://schemas.microsoft.com/office/drawing/2014/main" id="{D034D198-46F5-7EB1-7363-124AF67CE857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185282" y="1351855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6" name="Chevron 45">
                    <a:extLst>
                      <a:ext uri="{FF2B5EF4-FFF2-40B4-BE49-F238E27FC236}">
                        <a16:creationId xmlns:a16="http://schemas.microsoft.com/office/drawing/2014/main" id="{579DD195-CB58-4508-D7E1-18998F1BAEAC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638446" y="1060878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7" name="Chevron 46">
                    <a:extLst>
                      <a:ext uri="{FF2B5EF4-FFF2-40B4-BE49-F238E27FC236}">
                        <a16:creationId xmlns:a16="http://schemas.microsoft.com/office/drawing/2014/main" id="{2C08883A-46E2-9092-5A4A-9355F91BDAC2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918324" y="1060879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8" name="Chevron 47">
                    <a:extLst>
                      <a:ext uri="{FF2B5EF4-FFF2-40B4-BE49-F238E27FC236}">
                        <a16:creationId xmlns:a16="http://schemas.microsoft.com/office/drawing/2014/main" id="{8DAFA1F4-BC6F-78E9-ADB6-1690B44CD9B6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185279" y="1060879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9" name="Chevron 48">
                    <a:extLst>
                      <a:ext uri="{FF2B5EF4-FFF2-40B4-BE49-F238E27FC236}">
                        <a16:creationId xmlns:a16="http://schemas.microsoft.com/office/drawing/2014/main" id="{8FDD61EB-58B5-6E0B-0D82-029BE039518F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638442" y="785514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0" name="Chevron 49">
                    <a:extLst>
                      <a:ext uri="{FF2B5EF4-FFF2-40B4-BE49-F238E27FC236}">
                        <a16:creationId xmlns:a16="http://schemas.microsoft.com/office/drawing/2014/main" id="{BF8A0575-86E8-3A4A-929D-46FE467FAC2A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918320" y="785515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1" name="Chevron 50">
                    <a:extLst>
                      <a:ext uri="{FF2B5EF4-FFF2-40B4-BE49-F238E27FC236}">
                        <a16:creationId xmlns:a16="http://schemas.microsoft.com/office/drawing/2014/main" id="{2E38A9FE-806C-C335-DB26-9B3E435A1BA7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185275" y="785515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cxnSp>
                <p:nvCxnSpPr>
                  <p:cNvPr id="52" name="Straight Connector 51">
                    <a:extLst>
                      <a:ext uri="{FF2B5EF4-FFF2-40B4-BE49-F238E27FC236}">
                        <a16:creationId xmlns:a16="http://schemas.microsoft.com/office/drawing/2014/main" id="{7D935147-34A4-C90A-76C4-E9C5566DFF6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289483" y="854599"/>
                    <a:ext cx="0" cy="697928"/>
                  </a:xfrm>
                  <a:prstGeom prst="line">
                    <a:avLst/>
                  </a:prstGeom>
                  <a:ln w="25400"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" name="Straight Connector 52">
                    <a:extLst>
                      <a:ext uri="{FF2B5EF4-FFF2-40B4-BE49-F238E27FC236}">
                        <a16:creationId xmlns:a16="http://schemas.microsoft.com/office/drawing/2014/main" id="{EEA46450-205C-57D3-936C-D06FE80ABAF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114448" y="854599"/>
                    <a:ext cx="0" cy="697928"/>
                  </a:xfrm>
                  <a:prstGeom prst="line">
                    <a:avLst/>
                  </a:prstGeom>
                  <a:ln w="25400"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FB893BA3-AC48-F30D-5084-C9BFF299ACF1}"/>
                    </a:ext>
                  </a:extLst>
                </p:cNvPr>
                <p:cNvSpPr/>
                <p:nvPr/>
              </p:nvSpPr>
              <p:spPr>
                <a:xfrm>
                  <a:off x="3765032" y="4110895"/>
                  <a:ext cx="2173285" cy="1109143"/>
                </a:xfrm>
                <a:prstGeom prst="rect">
                  <a:avLst/>
                </a:prstGeom>
                <a:noFill/>
                <a:ln w="63500"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3B95386D-19A7-363F-B397-E3C13362C4B7}"/>
                  </a:ext>
                </a:extLst>
              </p:cNvPr>
              <p:cNvSpPr/>
              <p:nvPr/>
            </p:nvSpPr>
            <p:spPr>
              <a:xfrm>
                <a:off x="6525958" y="2102447"/>
                <a:ext cx="215538" cy="16732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64B8F865-F220-A088-9856-298D7507C4D9}"/>
                  </a:ext>
                </a:extLst>
              </p:cNvPr>
              <p:cNvSpPr/>
              <p:nvPr/>
            </p:nvSpPr>
            <p:spPr>
              <a:xfrm>
                <a:off x="4147131" y="2102446"/>
                <a:ext cx="215538" cy="16732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62F3ECB2-369B-ADED-41CB-5EBFC153B956}"/>
                  </a:ext>
                </a:extLst>
              </p:cNvPr>
              <p:cNvGrpSpPr/>
              <p:nvPr/>
            </p:nvGrpSpPr>
            <p:grpSpPr>
              <a:xfrm>
                <a:off x="4538692" y="2560103"/>
                <a:ext cx="1790275" cy="451606"/>
                <a:chOff x="3750415" y="4099137"/>
                <a:chExt cx="2187902" cy="1148292"/>
              </a:xfrm>
            </p:grpSpPr>
            <p:grpSp>
              <p:nvGrpSpPr>
                <p:cNvPr id="28" name="Group 27">
                  <a:extLst>
                    <a:ext uri="{FF2B5EF4-FFF2-40B4-BE49-F238E27FC236}">
                      <a16:creationId xmlns:a16="http://schemas.microsoft.com/office/drawing/2014/main" id="{DC19BB56-4B18-A9F1-A787-3EC4B20A1F01}"/>
                    </a:ext>
                  </a:extLst>
                </p:cNvPr>
                <p:cNvGrpSpPr/>
                <p:nvPr/>
              </p:nvGrpSpPr>
              <p:grpSpPr>
                <a:xfrm>
                  <a:off x="3750415" y="4099137"/>
                  <a:ext cx="2175036" cy="1148292"/>
                  <a:chOff x="3114448" y="854599"/>
                  <a:chExt cx="2175036" cy="1148292"/>
                </a:xfrm>
              </p:grpSpPr>
              <p:sp>
                <p:nvSpPr>
                  <p:cNvPr id="30" name="Chevron 29">
                    <a:extLst>
                      <a:ext uri="{FF2B5EF4-FFF2-40B4-BE49-F238E27FC236}">
                        <a16:creationId xmlns:a16="http://schemas.microsoft.com/office/drawing/2014/main" id="{A84B4F4D-E67E-4AE6-91B7-315089B1AE87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638449" y="1351854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1" name="Chevron 30">
                    <a:extLst>
                      <a:ext uri="{FF2B5EF4-FFF2-40B4-BE49-F238E27FC236}">
                        <a16:creationId xmlns:a16="http://schemas.microsoft.com/office/drawing/2014/main" id="{3849558E-14CF-A43F-4614-C1DFEA13A615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918327" y="1351855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2" name="Chevron 31">
                    <a:extLst>
                      <a:ext uri="{FF2B5EF4-FFF2-40B4-BE49-F238E27FC236}">
                        <a16:creationId xmlns:a16="http://schemas.microsoft.com/office/drawing/2014/main" id="{02FAFE13-E4C6-ABF8-6FC1-F8BC59732F68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185282" y="1351855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3" name="Chevron 32">
                    <a:extLst>
                      <a:ext uri="{FF2B5EF4-FFF2-40B4-BE49-F238E27FC236}">
                        <a16:creationId xmlns:a16="http://schemas.microsoft.com/office/drawing/2014/main" id="{E592246B-34C9-896A-D8BD-9961B786DED2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638446" y="1060878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4" name="Chevron 33">
                    <a:extLst>
                      <a:ext uri="{FF2B5EF4-FFF2-40B4-BE49-F238E27FC236}">
                        <a16:creationId xmlns:a16="http://schemas.microsoft.com/office/drawing/2014/main" id="{E7C85236-37F4-DDF3-6E97-EC412A8A2984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918324" y="1060879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5" name="Chevron 34">
                    <a:extLst>
                      <a:ext uri="{FF2B5EF4-FFF2-40B4-BE49-F238E27FC236}">
                        <a16:creationId xmlns:a16="http://schemas.microsoft.com/office/drawing/2014/main" id="{660D1FA1-A576-A649-8E92-D7C058C700D6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185279" y="1060879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6" name="Chevron 35">
                    <a:extLst>
                      <a:ext uri="{FF2B5EF4-FFF2-40B4-BE49-F238E27FC236}">
                        <a16:creationId xmlns:a16="http://schemas.microsoft.com/office/drawing/2014/main" id="{DA0DB504-0A8F-A42F-61FF-F008275C3009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638442" y="785514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7" name="Chevron 36">
                    <a:extLst>
                      <a:ext uri="{FF2B5EF4-FFF2-40B4-BE49-F238E27FC236}">
                        <a16:creationId xmlns:a16="http://schemas.microsoft.com/office/drawing/2014/main" id="{EB635CAB-7FCA-6903-C9FB-4EABC236EC37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918320" y="785515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8" name="Chevron 37">
                    <a:extLst>
                      <a:ext uri="{FF2B5EF4-FFF2-40B4-BE49-F238E27FC236}">
                        <a16:creationId xmlns:a16="http://schemas.microsoft.com/office/drawing/2014/main" id="{AC61570C-DE87-DB4C-6E2C-C51A97562F97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185275" y="785515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cxnSp>
                <p:nvCxnSpPr>
                  <p:cNvPr id="39" name="Straight Connector 38">
                    <a:extLst>
                      <a:ext uri="{FF2B5EF4-FFF2-40B4-BE49-F238E27FC236}">
                        <a16:creationId xmlns:a16="http://schemas.microsoft.com/office/drawing/2014/main" id="{67CD9246-D79C-ACBD-15FF-EC9B0B126A0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289483" y="854599"/>
                    <a:ext cx="0" cy="697928"/>
                  </a:xfrm>
                  <a:prstGeom prst="line">
                    <a:avLst/>
                  </a:prstGeom>
                  <a:ln w="25400"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0" name="Straight Connector 39">
                    <a:extLst>
                      <a:ext uri="{FF2B5EF4-FFF2-40B4-BE49-F238E27FC236}">
                        <a16:creationId xmlns:a16="http://schemas.microsoft.com/office/drawing/2014/main" id="{6E15C076-AC40-6948-2169-04C1247971E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114448" y="854599"/>
                    <a:ext cx="0" cy="697928"/>
                  </a:xfrm>
                  <a:prstGeom prst="line">
                    <a:avLst/>
                  </a:prstGeom>
                  <a:ln w="25400"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41EC904E-3D88-400A-2040-B499CE713191}"/>
                    </a:ext>
                  </a:extLst>
                </p:cNvPr>
                <p:cNvSpPr/>
                <p:nvPr/>
              </p:nvSpPr>
              <p:spPr>
                <a:xfrm>
                  <a:off x="3765032" y="4110895"/>
                  <a:ext cx="2173285" cy="1109143"/>
                </a:xfrm>
                <a:prstGeom prst="rect">
                  <a:avLst/>
                </a:prstGeom>
                <a:noFill/>
                <a:ln w="63500"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6E94612B-7FEF-473E-64D4-BED6BAC7B494}"/>
                  </a:ext>
                </a:extLst>
              </p:cNvPr>
              <p:cNvGrpSpPr/>
              <p:nvPr/>
            </p:nvGrpSpPr>
            <p:grpSpPr>
              <a:xfrm>
                <a:off x="4537180" y="2993850"/>
                <a:ext cx="1791568" cy="451606"/>
                <a:chOff x="3750415" y="4099137"/>
                <a:chExt cx="2187902" cy="1148292"/>
              </a:xfrm>
            </p:grpSpPr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29F6F556-1538-41EF-04C9-6AE078DC61ED}"/>
                    </a:ext>
                  </a:extLst>
                </p:cNvPr>
                <p:cNvGrpSpPr/>
                <p:nvPr/>
              </p:nvGrpSpPr>
              <p:grpSpPr>
                <a:xfrm>
                  <a:off x="3750415" y="4099137"/>
                  <a:ext cx="2175036" cy="1148292"/>
                  <a:chOff x="3114448" y="854599"/>
                  <a:chExt cx="2175036" cy="1148292"/>
                </a:xfrm>
              </p:grpSpPr>
              <p:sp>
                <p:nvSpPr>
                  <p:cNvPr id="17" name="Chevron 16">
                    <a:extLst>
                      <a:ext uri="{FF2B5EF4-FFF2-40B4-BE49-F238E27FC236}">
                        <a16:creationId xmlns:a16="http://schemas.microsoft.com/office/drawing/2014/main" id="{E47229B4-E5FC-5574-7885-463C7D6957BA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638449" y="1351854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8" name="Chevron 17">
                    <a:extLst>
                      <a:ext uri="{FF2B5EF4-FFF2-40B4-BE49-F238E27FC236}">
                        <a16:creationId xmlns:a16="http://schemas.microsoft.com/office/drawing/2014/main" id="{7A21830B-AC1F-69D1-2F49-457213EA63B0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918327" y="1351855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9" name="Chevron 18">
                    <a:extLst>
                      <a:ext uri="{FF2B5EF4-FFF2-40B4-BE49-F238E27FC236}">
                        <a16:creationId xmlns:a16="http://schemas.microsoft.com/office/drawing/2014/main" id="{64A73A63-C2DF-AF8D-D6F7-E0BB444AE256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185282" y="1351855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0" name="Chevron 19">
                    <a:extLst>
                      <a:ext uri="{FF2B5EF4-FFF2-40B4-BE49-F238E27FC236}">
                        <a16:creationId xmlns:a16="http://schemas.microsoft.com/office/drawing/2014/main" id="{97A2E796-3122-364B-5646-11FC0CD5E9F3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638446" y="1060878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1" name="Chevron 20">
                    <a:extLst>
                      <a:ext uri="{FF2B5EF4-FFF2-40B4-BE49-F238E27FC236}">
                        <a16:creationId xmlns:a16="http://schemas.microsoft.com/office/drawing/2014/main" id="{A4154817-76E2-9D26-F3D0-B2D34C5A81E7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918324" y="1060879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2" name="Chevron 21">
                    <a:extLst>
                      <a:ext uri="{FF2B5EF4-FFF2-40B4-BE49-F238E27FC236}">
                        <a16:creationId xmlns:a16="http://schemas.microsoft.com/office/drawing/2014/main" id="{054D5617-DF02-3697-B697-EB6863630D31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185279" y="1060879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3" name="Chevron 22">
                    <a:extLst>
                      <a:ext uri="{FF2B5EF4-FFF2-40B4-BE49-F238E27FC236}">
                        <a16:creationId xmlns:a16="http://schemas.microsoft.com/office/drawing/2014/main" id="{A633194A-9600-9B6E-D9D8-535E6CAB447E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638442" y="785514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4" name="Chevron 23">
                    <a:extLst>
                      <a:ext uri="{FF2B5EF4-FFF2-40B4-BE49-F238E27FC236}">
                        <a16:creationId xmlns:a16="http://schemas.microsoft.com/office/drawing/2014/main" id="{CA04BE8C-E52D-0380-4C23-BCB07F32737C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918320" y="785515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5" name="Chevron 24">
                    <a:extLst>
                      <a:ext uri="{FF2B5EF4-FFF2-40B4-BE49-F238E27FC236}">
                        <a16:creationId xmlns:a16="http://schemas.microsoft.com/office/drawing/2014/main" id="{6C3796E8-B3EE-3B93-EAE2-A5C5825B7853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185275" y="785515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cxnSp>
                <p:nvCxnSpPr>
                  <p:cNvPr id="26" name="Straight Connector 25">
                    <a:extLst>
                      <a:ext uri="{FF2B5EF4-FFF2-40B4-BE49-F238E27FC236}">
                        <a16:creationId xmlns:a16="http://schemas.microsoft.com/office/drawing/2014/main" id="{5840BE75-2A70-D8C0-62C3-AE1815932B5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289483" y="854599"/>
                    <a:ext cx="0" cy="697928"/>
                  </a:xfrm>
                  <a:prstGeom prst="line">
                    <a:avLst/>
                  </a:prstGeom>
                  <a:ln w="25400"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" name="Straight Connector 26">
                    <a:extLst>
                      <a:ext uri="{FF2B5EF4-FFF2-40B4-BE49-F238E27FC236}">
                        <a16:creationId xmlns:a16="http://schemas.microsoft.com/office/drawing/2014/main" id="{3F5067AE-1568-E283-9C3E-86BE0582E0B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114448" y="854599"/>
                    <a:ext cx="0" cy="697928"/>
                  </a:xfrm>
                  <a:prstGeom prst="line">
                    <a:avLst/>
                  </a:prstGeom>
                  <a:ln w="25400"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8581709E-9906-7870-2C41-4F1406ACFBF5}"/>
                    </a:ext>
                  </a:extLst>
                </p:cNvPr>
                <p:cNvSpPr/>
                <p:nvPr/>
              </p:nvSpPr>
              <p:spPr>
                <a:xfrm>
                  <a:off x="3765032" y="4110895"/>
                  <a:ext cx="2173285" cy="1109143"/>
                </a:xfrm>
                <a:prstGeom prst="rect">
                  <a:avLst/>
                </a:prstGeom>
                <a:noFill/>
                <a:ln w="63500"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203" name="Group 202">
            <a:extLst>
              <a:ext uri="{FF2B5EF4-FFF2-40B4-BE49-F238E27FC236}">
                <a16:creationId xmlns:a16="http://schemas.microsoft.com/office/drawing/2014/main" id="{694F471D-938E-56D6-5F91-CA07CAF78C59}"/>
              </a:ext>
            </a:extLst>
          </p:cNvPr>
          <p:cNvGrpSpPr/>
          <p:nvPr/>
        </p:nvGrpSpPr>
        <p:grpSpPr>
          <a:xfrm>
            <a:off x="5984133" y="8518573"/>
            <a:ext cx="1206620" cy="1373723"/>
            <a:chOff x="1288211" y="577749"/>
            <a:chExt cx="2966289" cy="4805936"/>
          </a:xfrm>
        </p:grpSpPr>
        <p:grpSp>
          <p:nvGrpSpPr>
            <p:cNvPr id="204" name="Group 203">
              <a:extLst>
                <a:ext uri="{FF2B5EF4-FFF2-40B4-BE49-F238E27FC236}">
                  <a16:creationId xmlns:a16="http://schemas.microsoft.com/office/drawing/2014/main" id="{C6E3004B-9C69-2D71-80DE-0F9B3ACF9A31}"/>
                </a:ext>
              </a:extLst>
            </p:cNvPr>
            <p:cNvGrpSpPr/>
            <p:nvPr/>
          </p:nvGrpSpPr>
          <p:grpSpPr>
            <a:xfrm>
              <a:off x="1717675" y="1733732"/>
              <a:ext cx="2095499" cy="642681"/>
              <a:chOff x="3750415" y="4099137"/>
              <a:chExt cx="2187902" cy="1148292"/>
            </a:xfrm>
          </p:grpSpPr>
          <p:grpSp>
            <p:nvGrpSpPr>
              <p:cNvPr id="643" name="Group 642">
                <a:extLst>
                  <a:ext uri="{FF2B5EF4-FFF2-40B4-BE49-F238E27FC236}">
                    <a16:creationId xmlns:a16="http://schemas.microsoft.com/office/drawing/2014/main" id="{064D63C4-9965-5CA7-3F38-AD734C175BD0}"/>
                  </a:ext>
                </a:extLst>
              </p:cNvPr>
              <p:cNvGrpSpPr/>
              <p:nvPr/>
            </p:nvGrpSpPr>
            <p:grpSpPr>
              <a:xfrm>
                <a:off x="3750415" y="4099137"/>
                <a:ext cx="2175036" cy="1148292"/>
                <a:chOff x="3114448" y="854599"/>
                <a:chExt cx="2175036" cy="1148292"/>
              </a:xfrm>
            </p:grpSpPr>
            <p:sp>
              <p:nvSpPr>
                <p:cNvPr id="645" name="Chevron 644">
                  <a:extLst>
                    <a:ext uri="{FF2B5EF4-FFF2-40B4-BE49-F238E27FC236}">
                      <a16:creationId xmlns:a16="http://schemas.microsoft.com/office/drawing/2014/main" id="{686A709D-2755-9988-BAF5-0BA82FE05373}"/>
                    </a:ext>
                  </a:extLst>
                </p:cNvPr>
                <p:cNvSpPr/>
                <p:nvPr/>
              </p:nvSpPr>
              <p:spPr>
                <a:xfrm rot="5400000">
                  <a:off x="4638449" y="1351854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46" name="Chevron 645">
                  <a:extLst>
                    <a:ext uri="{FF2B5EF4-FFF2-40B4-BE49-F238E27FC236}">
                      <a16:creationId xmlns:a16="http://schemas.microsoft.com/office/drawing/2014/main" id="{8376344A-A711-203B-445A-E1D606C2B257}"/>
                    </a:ext>
                  </a:extLst>
                </p:cNvPr>
                <p:cNvSpPr/>
                <p:nvPr/>
              </p:nvSpPr>
              <p:spPr>
                <a:xfrm rot="5400000">
                  <a:off x="3918327" y="135185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47" name="Chevron 646">
                  <a:extLst>
                    <a:ext uri="{FF2B5EF4-FFF2-40B4-BE49-F238E27FC236}">
                      <a16:creationId xmlns:a16="http://schemas.microsoft.com/office/drawing/2014/main" id="{C89E8FFC-37BC-F1FB-B638-C441E3021C94}"/>
                    </a:ext>
                  </a:extLst>
                </p:cNvPr>
                <p:cNvSpPr/>
                <p:nvPr/>
              </p:nvSpPr>
              <p:spPr>
                <a:xfrm rot="5400000">
                  <a:off x="3185282" y="135185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48" name="Chevron 647">
                  <a:extLst>
                    <a:ext uri="{FF2B5EF4-FFF2-40B4-BE49-F238E27FC236}">
                      <a16:creationId xmlns:a16="http://schemas.microsoft.com/office/drawing/2014/main" id="{E8768515-FB62-6EC2-01E9-4DD79040A8C6}"/>
                    </a:ext>
                  </a:extLst>
                </p:cNvPr>
                <p:cNvSpPr/>
                <p:nvPr/>
              </p:nvSpPr>
              <p:spPr>
                <a:xfrm rot="5400000">
                  <a:off x="4638446" y="1060878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49" name="Chevron 648">
                  <a:extLst>
                    <a:ext uri="{FF2B5EF4-FFF2-40B4-BE49-F238E27FC236}">
                      <a16:creationId xmlns:a16="http://schemas.microsoft.com/office/drawing/2014/main" id="{0241C5CD-B18F-9DF1-B776-CAFE00622477}"/>
                    </a:ext>
                  </a:extLst>
                </p:cNvPr>
                <p:cNvSpPr/>
                <p:nvPr/>
              </p:nvSpPr>
              <p:spPr>
                <a:xfrm rot="5400000">
                  <a:off x="3918324" y="1060879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50" name="Chevron 649">
                  <a:extLst>
                    <a:ext uri="{FF2B5EF4-FFF2-40B4-BE49-F238E27FC236}">
                      <a16:creationId xmlns:a16="http://schemas.microsoft.com/office/drawing/2014/main" id="{2D5F56D2-B23E-45D7-34FB-80BC3EC9C0C5}"/>
                    </a:ext>
                  </a:extLst>
                </p:cNvPr>
                <p:cNvSpPr/>
                <p:nvPr/>
              </p:nvSpPr>
              <p:spPr>
                <a:xfrm rot="5400000">
                  <a:off x="3185279" y="1060879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51" name="Chevron 650">
                  <a:extLst>
                    <a:ext uri="{FF2B5EF4-FFF2-40B4-BE49-F238E27FC236}">
                      <a16:creationId xmlns:a16="http://schemas.microsoft.com/office/drawing/2014/main" id="{B787A479-E12F-80C2-04D2-4C1AF438DA3A}"/>
                    </a:ext>
                  </a:extLst>
                </p:cNvPr>
                <p:cNvSpPr/>
                <p:nvPr/>
              </p:nvSpPr>
              <p:spPr>
                <a:xfrm rot="5400000">
                  <a:off x="4638442" y="785514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52" name="Chevron 651">
                  <a:extLst>
                    <a:ext uri="{FF2B5EF4-FFF2-40B4-BE49-F238E27FC236}">
                      <a16:creationId xmlns:a16="http://schemas.microsoft.com/office/drawing/2014/main" id="{E42650AA-1A51-C78B-7847-F62A40C8AA4A}"/>
                    </a:ext>
                  </a:extLst>
                </p:cNvPr>
                <p:cNvSpPr/>
                <p:nvPr/>
              </p:nvSpPr>
              <p:spPr>
                <a:xfrm rot="5400000">
                  <a:off x="3918320" y="78551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53" name="Chevron 652">
                  <a:extLst>
                    <a:ext uri="{FF2B5EF4-FFF2-40B4-BE49-F238E27FC236}">
                      <a16:creationId xmlns:a16="http://schemas.microsoft.com/office/drawing/2014/main" id="{BEFF3499-9BA0-FBFF-23C0-625067BC0BDE}"/>
                    </a:ext>
                  </a:extLst>
                </p:cNvPr>
                <p:cNvSpPr/>
                <p:nvPr/>
              </p:nvSpPr>
              <p:spPr>
                <a:xfrm rot="5400000">
                  <a:off x="3185275" y="78551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54" name="Straight Connector 653">
                  <a:extLst>
                    <a:ext uri="{FF2B5EF4-FFF2-40B4-BE49-F238E27FC236}">
                      <a16:creationId xmlns:a16="http://schemas.microsoft.com/office/drawing/2014/main" id="{E92FA27A-77E4-B7AE-1605-8411E21CCC6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289483" y="854599"/>
                  <a:ext cx="0" cy="697928"/>
                </a:xfrm>
                <a:prstGeom prst="line">
                  <a:avLst/>
                </a:prstGeom>
                <a:ln w="25400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5" name="Straight Connector 654">
                  <a:extLst>
                    <a:ext uri="{FF2B5EF4-FFF2-40B4-BE49-F238E27FC236}">
                      <a16:creationId xmlns:a16="http://schemas.microsoft.com/office/drawing/2014/main" id="{E1D00AAE-04E8-A831-F025-0452A382C57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114448" y="854599"/>
                  <a:ext cx="0" cy="697928"/>
                </a:xfrm>
                <a:prstGeom prst="line">
                  <a:avLst/>
                </a:prstGeom>
                <a:ln w="25400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44" name="Rectangle 643">
                <a:extLst>
                  <a:ext uri="{FF2B5EF4-FFF2-40B4-BE49-F238E27FC236}">
                    <a16:creationId xmlns:a16="http://schemas.microsoft.com/office/drawing/2014/main" id="{4266213A-6751-B4BE-11E7-15D8CC2C6E18}"/>
                  </a:ext>
                </a:extLst>
              </p:cNvPr>
              <p:cNvSpPr/>
              <p:nvPr/>
            </p:nvSpPr>
            <p:spPr>
              <a:xfrm>
                <a:off x="3765032" y="4110895"/>
                <a:ext cx="2173285" cy="1109143"/>
              </a:xfrm>
              <a:prstGeom prst="rect">
                <a:avLst/>
              </a:prstGeom>
              <a:noFill/>
              <a:ln w="635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5" name="Group 204">
              <a:extLst>
                <a:ext uri="{FF2B5EF4-FFF2-40B4-BE49-F238E27FC236}">
                  <a16:creationId xmlns:a16="http://schemas.microsoft.com/office/drawing/2014/main" id="{C74D92EF-6FED-065A-C5EA-297479FC6CCB}"/>
                </a:ext>
              </a:extLst>
            </p:cNvPr>
            <p:cNvGrpSpPr/>
            <p:nvPr/>
          </p:nvGrpSpPr>
          <p:grpSpPr>
            <a:xfrm>
              <a:off x="1288211" y="577749"/>
              <a:ext cx="2966289" cy="1161511"/>
              <a:chOff x="1288211" y="577749"/>
              <a:chExt cx="2966289" cy="1161511"/>
            </a:xfrm>
          </p:grpSpPr>
          <p:sp>
            <p:nvSpPr>
              <p:cNvPr id="434" name="Trapezium 433">
                <a:extLst>
                  <a:ext uri="{FF2B5EF4-FFF2-40B4-BE49-F238E27FC236}">
                    <a16:creationId xmlns:a16="http://schemas.microsoft.com/office/drawing/2014/main" id="{4D3025EE-E122-0D6A-C464-26327D54945E}"/>
                  </a:ext>
                </a:extLst>
              </p:cNvPr>
              <p:cNvSpPr/>
              <p:nvPr/>
            </p:nvSpPr>
            <p:spPr>
              <a:xfrm rot="10800000">
                <a:off x="1565162" y="1200977"/>
                <a:ext cx="2413580" cy="538283"/>
              </a:xfrm>
              <a:prstGeom prst="trapezoid">
                <a:avLst>
                  <a:gd name="adj" fmla="val 29492"/>
                </a:avLst>
              </a:prstGeom>
              <a:solidFill>
                <a:schemeClr val="bg1"/>
              </a:solidFill>
              <a:ln w="635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435" name="Group 434">
                <a:extLst>
                  <a:ext uri="{FF2B5EF4-FFF2-40B4-BE49-F238E27FC236}">
                    <a16:creationId xmlns:a16="http://schemas.microsoft.com/office/drawing/2014/main" id="{ECCAFC36-663E-EE4F-5758-E65904FA720F}"/>
                  </a:ext>
                </a:extLst>
              </p:cNvPr>
              <p:cNvGrpSpPr/>
              <p:nvPr/>
            </p:nvGrpSpPr>
            <p:grpSpPr>
              <a:xfrm>
                <a:off x="1556877" y="577749"/>
                <a:ext cx="2413580" cy="642681"/>
                <a:chOff x="3750415" y="4099137"/>
                <a:chExt cx="2187902" cy="1148292"/>
              </a:xfrm>
            </p:grpSpPr>
            <p:grpSp>
              <p:nvGrpSpPr>
                <p:cNvPr id="438" name="Group 437">
                  <a:extLst>
                    <a:ext uri="{FF2B5EF4-FFF2-40B4-BE49-F238E27FC236}">
                      <a16:creationId xmlns:a16="http://schemas.microsoft.com/office/drawing/2014/main" id="{31AAFAA7-9206-62BB-9B85-DC03CED8BD2F}"/>
                    </a:ext>
                  </a:extLst>
                </p:cNvPr>
                <p:cNvGrpSpPr/>
                <p:nvPr/>
              </p:nvGrpSpPr>
              <p:grpSpPr>
                <a:xfrm>
                  <a:off x="3750415" y="4099137"/>
                  <a:ext cx="2175036" cy="1148292"/>
                  <a:chOff x="3114448" y="854599"/>
                  <a:chExt cx="2175036" cy="1148292"/>
                </a:xfrm>
              </p:grpSpPr>
              <p:sp>
                <p:nvSpPr>
                  <p:cNvPr id="440" name="Chevron 439">
                    <a:extLst>
                      <a:ext uri="{FF2B5EF4-FFF2-40B4-BE49-F238E27FC236}">
                        <a16:creationId xmlns:a16="http://schemas.microsoft.com/office/drawing/2014/main" id="{477DDBC6-E02E-22FA-8C41-FC8B033874CE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638449" y="1351854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41" name="Chevron 440">
                    <a:extLst>
                      <a:ext uri="{FF2B5EF4-FFF2-40B4-BE49-F238E27FC236}">
                        <a16:creationId xmlns:a16="http://schemas.microsoft.com/office/drawing/2014/main" id="{92CEFD8A-D75D-CC1C-548B-8375C2B625C2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918327" y="1351855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42" name="Chevron 441">
                    <a:extLst>
                      <a:ext uri="{FF2B5EF4-FFF2-40B4-BE49-F238E27FC236}">
                        <a16:creationId xmlns:a16="http://schemas.microsoft.com/office/drawing/2014/main" id="{0CCA9163-DE5F-A91E-AB6B-E925657E2DBC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185282" y="1351855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43" name="Chevron 442">
                    <a:extLst>
                      <a:ext uri="{FF2B5EF4-FFF2-40B4-BE49-F238E27FC236}">
                        <a16:creationId xmlns:a16="http://schemas.microsoft.com/office/drawing/2014/main" id="{AE981EF2-B3F0-3758-834D-FE85AE5C812D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638446" y="1060878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44" name="Chevron 443">
                    <a:extLst>
                      <a:ext uri="{FF2B5EF4-FFF2-40B4-BE49-F238E27FC236}">
                        <a16:creationId xmlns:a16="http://schemas.microsoft.com/office/drawing/2014/main" id="{B898F49C-3145-1ECB-622A-20EDAF8AA70B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918324" y="1060879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45" name="Chevron 444">
                    <a:extLst>
                      <a:ext uri="{FF2B5EF4-FFF2-40B4-BE49-F238E27FC236}">
                        <a16:creationId xmlns:a16="http://schemas.microsoft.com/office/drawing/2014/main" id="{9D1BC820-5CD1-6651-5196-214FC36D6840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185279" y="1060879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46" name="Chevron 445">
                    <a:extLst>
                      <a:ext uri="{FF2B5EF4-FFF2-40B4-BE49-F238E27FC236}">
                        <a16:creationId xmlns:a16="http://schemas.microsoft.com/office/drawing/2014/main" id="{7F7AB9A5-1118-4BAF-6308-9F1212DF26EC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638442" y="785514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47" name="Chevron 446">
                    <a:extLst>
                      <a:ext uri="{FF2B5EF4-FFF2-40B4-BE49-F238E27FC236}">
                        <a16:creationId xmlns:a16="http://schemas.microsoft.com/office/drawing/2014/main" id="{4EA7ED77-6A8C-0DD0-3B34-979EDF1B557E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918320" y="785515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40" name="Chevron 639">
                    <a:extLst>
                      <a:ext uri="{FF2B5EF4-FFF2-40B4-BE49-F238E27FC236}">
                        <a16:creationId xmlns:a16="http://schemas.microsoft.com/office/drawing/2014/main" id="{37C9EBFB-9023-C214-468C-6C905E305F31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185275" y="785515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cxnSp>
                <p:nvCxnSpPr>
                  <p:cNvPr id="641" name="Straight Connector 640">
                    <a:extLst>
                      <a:ext uri="{FF2B5EF4-FFF2-40B4-BE49-F238E27FC236}">
                        <a16:creationId xmlns:a16="http://schemas.microsoft.com/office/drawing/2014/main" id="{A63043A2-2534-170C-ED08-8507A51C337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289483" y="854599"/>
                    <a:ext cx="0" cy="697928"/>
                  </a:xfrm>
                  <a:prstGeom prst="line">
                    <a:avLst/>
                  </a:prstGeom>
                  <a:ln w="25400"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42" name="Straight Connector 641">
                    <a:extLst>
                      <a:ext uri="{FF2B5EF4-FFF2-40B4-BE49-F238E27FC236}">
                        <a16:creationId xmlns:a16="http://schemas.microsoft.com/office/drawing/2014/main" id="{8BF9D7F3-8ADF-F361-B58F-9DC774E2109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114448" y="854599"/>
                    <a:ext cx="0" cy="697928"/>
                  </a:xfrm>
                  <a:prstGeom prst="line">
                    <a:avLst/>
                  </a:prstGeom>
                  <a:ln w="25400"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439" name="Rectangle 438">
                  <a:extLst>
                    <a:ext uri="{FF2B5EF4-FFF2-40B4-BE49-F238E27FC236}">
                      <a16:creationId xmlns:a16="http://schemas.microsoft.com/office/drawing/2014/main" id="{88EF1290-70BE-F1B9-647B-0A78BCF98E32}"/>
                    </a:ext>
                  </a:extLst>
                </p:cNvPr>
                <p:cNvSpPr/>
                <p:nvPr/>
              </p:nvSpPr>
              <p:spPr>
                <a:xfrm>
                  <a:off x="3765032" y="4110895"/>
                  <a:ext cx="2173285" cy="1109143"/>
                </a:xfrm>
                <a:prstGeom prst="rect">
                  <a:avLst/>
                </a:prstGeom>
                <a:noFill/>
                <a:ln w="63500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36" name="Rectangle 435">
                <a:extLst>
                  <a:ext uri="{FF2B5EF4-FFF2-40B4-BE49-F238E27FC236}">
                    <a16:creationId xmlns:a16="http://schemas.microsoft.com/office/drawing/2014/main" id="{3FA0AD5B-6E42-3B2C-6747-2E4289469610}"/>
                  </a:ext>
                </a:extLst>
              </p:cNvPr>
              <p:cNvSpPr/>
              <p:nvPr/>
            </p:nvSpPr>
            <p:spPr>
              <a:xfrm>
                <a:off x="4006850" y="1081914"/>
                <a:ext cx="247650" cy="2381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7" name="Rectangle 436">
                <a:extLst>
                  <a:ext uri="{FF2B5EF4-FFF2-40B4-BE49-F238E27FC236}">
                    <a16:creationId xmlns:a16="http://schemas.microsoft.com/office/drawing/2014/main" id="{A2B3F498-F6DF-5A0E-FCCF-AE9FA5932CCE}"/>
                  </a:ext>
                </a:extLst>
              </p:cNvPr>
              <p:cNvSpPr/>
              <p:nvPr/>
            </p:nvSpPr>
            <p:spPr>
              <a:xfrm>
                <a:off x="1288211" y="1081913"/>
                <a:ext cx="247650" cy="2381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06" name="Trapezium 205">
              <a:extLst>
                <a:ext uri="{FF2B5EF4-FFF2-40B4-BE49-F238E27FC236}">
                  <a16:creationId xmlns:a16="http://schemas.microsoft.com/office/drawing/2014/main" id="{EF7093EB-B462-C08F-28C4-D4A80CD8291C}"/>
                </a:ext>
              </a:extLst>
            </p:cNvPr>
            <p:cNvSpPr/>
            <p:nvPr/>
          </p:nvSpPr>
          <p:spPr>
            <a:xfrm rot="10800000">
              <a:off x="1723373" y="2968174"/>
              <a:ext cx="2100623" cy="538283"/>
            </a:xfrm>
            <a:prstGeom prst="trapezoid">
              <a:avLst>
                <a:gd name="adj" fmla="val 29492"/>
              </a:avLst>
            </a:prstGeom>
            <a:solidFill>
              <a:schemeClr val="bg1"/>
            </a:solidFill>
            <a:ln w="635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07" name="Group 206">
              <a:extLst>
                <a:ext uri="{FF2B5EF4-FFF2-40B4-BE49-F238E27FC236}">
                  <a16:creationId xmlns:a16="http://schemas.microsoft.com/office/drawing/2014/main" id="{E1F958C2-5125-6C95-BA3C-E5618EF464B2}"/>
                </a:ext>
              </a:extLst>
            </p:cNvPr>
            <p:cNvGrpSpPr/>
            <p:nvPr/>
          </p:nvGrpSpPr>
          <p:grpSpPr>
            <a:xfrm>
              <a:off x="1716163" y="2350998"/>
              <a:ext cx="2097012" cy="642681"/>
              <a:chOff x="3750415" y="4099137"/>
              <a:chExt cx="2187902" cy="1148292"/>
            </a:xfrm>
          </p:grpSpPr>
          <p:grpSp>
            <p:nvGrpSpPr>
              <p:cNvPr id="351" name="Group 350">
                <a:extLst>
                  <a:ext uri="{FF2B5EF4-FFF2-40B4-BE49-F238E27FC236}">
                    <a16:creationId xmlns:a16="http://schemas.microsoft.com/office/drawing/2014/main" id="{A5014D06-C0D0-DF70-75FE-6C90F32D9E45}"/>
                  </a:ext>
                </a:extLst>
              </p:cNvPr>
              <p:cNvGrpSpPr/>
              <p:nvPr/>
            </p:nvGrpSpPr>
            <p:grpSpPr>
              <a:xfrm>
                <a:off x="3750415" y="4099137"/>
                <a:ext cx="2175036" cy="1148292"/>
                <a:chOff x="3114448" y="854599"/>
                <a:chExt cx="2175036" cy="1148292"/>
              </a:xfrm>
            </p:grpSpPr>
            <p:sp>
              <p:nvSpPr>
                <p:cNvPr id="353" name="Chevron 352">
                  <a:extLst>
                    <a:ext uri="{FF2B5EF4-FFF2-40B4-BE49-F238E27FC236}">
                      <a16:creationId xmlns:a16="http://schemas.microsoft.com/office/drawing/2014/main" id="{C3D0B979-B476-6A4F-A390-9CAFF8C6DA1D}"/>
                    </a:ext>
                  </a:extLst>
                </p:cNvPr>
                <p:cNvSpPr/>
                <p:nvPr/>
              </p:nvSpPr>
              <p:spPr>
                <a:xfrm rot="5400000">
                  <a:off x="4638449" y="1351854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4" name="Chevron 353">
                  <a:extLst>
                    <a:ext uri="{FF2B5EF4-FFF2-40B4-BE49-F238E27FC236}">
                      <a16:creationId xmlns:a16="http://schemas.microsoft.com/office/drawing/2014/main" id="{FDAB7994-D522-1EFD-A8C2-FD567C14B9DE}"/>
                    </a:ext>
                  </a:extLst>
                </p:cNvPr>
                <p:cNvSpPr/>
                <p:nvPr/>
              </p:nvSpPr>
              <p:spPr>
                <a:xfrm rot="5400000">
                  <a:off x="3918327" y="135185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5" name="Chevron 354">
                  <a:extLst>
                    <a:ext uri="{FF2B5EF4-FFF2-40B4-BE49-F238E27FC236}">
                      <a16:creationId xmlns:a16="http://schemas.microsoft.com/office/drawing/2014/main" id="{AED467D3-DFEB-65F9-A319-DD11F2366ADE}"/>
                    </a:ext>
                  </a:extLst>
                </p:cNvPr>
                <p:cNvSpPr/>
                <p:nvPr/>
              </p:nvSpPr>
              <p:spPr>
                <a:xfrm rot="5400000">
                  <a:off x="3185282" y="135185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6" name="Chevron 355">
                  <a:extLst>
                    <a:ext uri="{FF2B5EF4-FFF2-40B4-BE49-F238E27FC236}">
                      <a16:creationId xmlns:a16="http://schemas.microsoft.com/office/drawing/2014/main" id="{94A5A4C8-0E14-A8D6-0D40-6D486E2F0E02}"/>
                    </a:ext>
                  </a:extLst>
                </p:cNvPr>
                <p:cNvSpPr/>
                <p:nvPr/>
              </p:nvSpPr>
              <p:spPr>
                <a:xfrm rot="5400000">
                  <a:off x="4638446" y="1060878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7" name="Chevron 356">
                  <a:extLst>
                    <a:ext uri="{FF2B5EF4-FFF2-40B4-BE49-F238E27FC236}">
                      <a16:creationId xmlns:a16="http://schemas.microsoft.com/office/drawing/2014/main" id="{83104AF9-BD75-CADF-8547-14048F050C66}"/>
                    </a:ext>
                  </a:extLst>
                </p:cNvPr>
                <p:cNvSpPr/>
                <p:nvPr/>
              </p:nvSpPr>
              <p:spPr>
                <a:xfrm rot="5400000">
                  <a:off x="3918324" y="1060879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28" name="Chevron 427">
                  <a:extLst>
                    <a:ext uri="{FF2B5EF4-FFF2-40B4-BE49-F238E27FC236}">
                      <a16:creationId xmlns:a16="http://schemas.microsoft.com/office/drawing/2014/main" id="{BD1E273F-2390-CB85-090E-1E2593645927}"/>
                    </a:ext>
                  </a:extLst>
                </p:cNvPr>
                <p:cNvSpPr/>
                <p:nvPr/>
              </p:nvSpPr>
              <p:spPr>
                <a:xfrm rot="5400000">
                  <a:off x="3185279" y="1060879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29" name="Chevron 428">
                  <a:extLst>
                    <a:ext uri="{FF2B5EF4-FFF2-40B4-BE49-F238E27FC236}">
                      <a16:creationId xmlns:a16="http://schemas.microsoft.com/office/drawing/2014/main" id="{769D0B36-1BB8-ECB7-6513-CEDBADE6FEE0}"/>
                    </a:ext>
                  </a:extLst>
                </p:cNvPr>
                <p:cNvSpPr/>
                <p:nvPr/>
              </p:nvSpPr>
              <p:spPr>
                <a:xfrm rot="5400000">
                  <a:off x="4638442" y="785514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30" name="Chevron 429">
                  <a:extLst>
                    <a:ext uri="{FF2B5EF4-FFF2-40B4-BE49-F238E27FC236}">
                      <a16:creationId xmlns:a16="http://schemas.microsoft.com/office/drawing/2014/main" id="{31F192D2-7747-2011-02B3-5FF57942ABE0}"/>
                    </a:ext>
                  </a:extLst>
                </p:cNvPr>
                <p:cNvSpPr/>
                <p:nvPr/>
              </p:nvSpPr>
              <p:spPr>
                <a:xfrm rot="5400000">
                  <a:off x="3918320" y="78551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31" name="Chevron 430">
                  <a:extLst>
                    <a:ext uri="{FF2B5EF4-FFF2-40B4-BE49-F238E27FC236}">
                      <a16:creationId xmlns:a16="http://schemas.microsoft.com/office/drawing/2014/main" id="{338073FF-0667-8F30-E866-068DE0D06DDD}"/>
                    </a:ext>
                  </a:extLst>
                </p:cNvPr>
                <p:cNvSpPr/>
                <p:nvPr/>
              </p:nvSpPr>
              <p:spPr>
                <a:xfrm rot="5400000">
                  <a:off x="3185275" y="78551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32" name="Straight Connector 431">
                  <a:extLst>
                    <a:ext uri="{FF2B5EF4-FFF2-40B4-BE49-F238E27FC236}">
                      <a16:creationId xmlns:a16="http://schemas.microsoft.com/office/drawing/2014/main" id="{F4571676-4502-43A3-5D19-47AEBAC008D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289483" y="854599"/>
                  <a:ext cx="0" cy="697928"/>
                </a:xfrm>
                <a:prstGeom prst="line">
                  <a:avLst/>
                </a:prstGeom>
                <a:ln w="25400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3" name="Straight Connector 432">
                  <a:extLst>
                    <a:ext uri="{FF2B5EF4-FFF2-40B4-BE49-F238E27FC236}">
                      <a16:creationId xmlns:a16="http://schemas.microsoft.com/office/drawing/2014/main" id="{2477F42D-99EE-51A2-AAAF-68EF6D78636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114448" y="854599"/>
                  <a:ext cx="0" cy="697928"/>
                </a:xfrm>
                <a:prstGeom prst="line">
                  <a:avLst/>
                </a:prstGeom>
                <a:ln w="25400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52" name="Rectangle 351">
                <a:extLst>
                  <a:ext uri="{FF2B5EF4-FFF2-40B4-BE49-F238E27FC236}">
                    <a16:creationId xmlns:a16="http://schemas.microsoft.com/office/drawing/2014/main" id="{F805922C-96A2-8BD1-5986-9F63F00DB7A2}"/>
                  </a:ext>
                </a:extLst>
              </p:cNvPr>
              <p:cNvSpPr/>
              <p:nvPr/>
            </p:nvSpPr>
            <p:spPr>
              <a:xfrm>
                <a:off x="3765032" y="4110895"/>
                <a:ext cx="2173285" cy="1109143"/>
              </a:xfrm>
              <a:prstGeom prst="rect">
                <a:avLst/>
              </a:prstGeom>
              <a:noFill/>
              <a:ln w="635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08" name="Rectangle 207">
              <a:extLst>
                <a:ext uri="{FF2B5EF4-FFF2-40B4-BE49-F238E27FC236}">
                  <a16:creationId xmlns:a16="http://schemas.microsoft.com/office/drawing/2014/main" id="{9B37312E-D2A9-1A30-4EE5-19184CE6344F}"/>
                </a:ext>
              </a:extLst>
            </p:cNvPr>
            <p:cNvSpPr/>
            <p:nvPr/>
          </p:nvSpPr>
          <p:spPr>
            <a:xfrm>
              <a:off x="3854810" y="2855167"/>
              <a:ext cx="215538" cy="2381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Rectangle 208">
              <a:extLst>
                <a:ext uri="{FF2B5EF4-FFF2-40B4-BE49-F238E27FC236}">
                  <a16:creationId xmlns:a16="http://schemas.microsoft.com/office/drawing/2014/main" id="{24FAFA3B-7C7F-5DF8-9ECA-04D1E39A582D}"/>
                </a:ext>
              </a:extLst>
            </p:cNvPr>
            <p:cNvSpPr/>
            <p:nvPr/>
          </p:nvSpPr>
          <p:spPr>
            <a:xfrm>
              <a:off x="1475983" y="2855166"/>
              <a:ext cx="215538" cy="2381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10" name="Group 209">
              <a:extLst>
                <a:ext uri="{FF2B5EF4-FFF2-40B4-BE49-F238E27FC236}">
                  <a16:creationId xmlns:a16="http://schemas.microsoft.com/office/drawing/2014/main" id="{090F425E-3512-C143-ADF7-1296B6EA8BA1}"/>
                </a:ext>
              </a:extLst>
            </p:cNvPr>
            <p:cNvGrpSpPr/>
            <p:nvPr/>
          </p:nvGrpSpPr>
          <p:grpSpPr>
            <a:xfrm>
              <a:off x="1867544" y="3506458"/>
              <a:ext cx="1790275" cy="642681"/>
              <a:chOff x="3750415" y="4099137"/>
              <a:chExt cx="2187902" cy="1148292"/>
            </a:xfrm>
          </p:grpSpPr>
          <p:grpSp>
            <p:nvGrpSpPr>
              <p:cNvPr id="267" name="Group 266">
                <a:extLst>
                  <a:ext uri="{FF2B5EF4-FFF2-40B4-BE49-F238E27FC236}">
                    <a16:creationId xmlns:a16="http://schemas.microsoft.com/office/drawing/2014/main" id="{60063AA9-07EA-5E54-5B9D-A762BA53BCE0}"/>
                  </a:ext>
                </a:extLst>
              </p:cNvPr>
              <p:cNvGrpSpPr/>
              <p:nvPr/>
            </p:nvGrpSpPr>
            <p:grpSpPr>
              <a:xfrm>
                <a:off x="3750415" y="4099137"/>
                <a:ext cx="2175036" cy="1148292"/>
                <a:chOff x="3114448" y="854599"/>
                <a:chExt cx="2175036" cy="1148292"/>
              </a:xfrm>
            </p:grpSpPr>
            <p:sp>
              <p:nvSpPr>
                <p:cNvPr id="269" name="Chevron 268">
                  <a:extLst>
                    <a:ext uri="{FF2B5EF4-FFF2-40B4-BE49-F238E27FC236}">
                      <a16:creationId xmlns:a16="http://schemas.microsoft.com/office/drawing/2014/main" id="{E7FC7210-83DA-15D3-40A3-627EC1993B05}"/>
                    </a:ext>
                  </a:extLst>
                </p:cNvPr>
                <p:cNvSpPr/>
                <p:nvPr/>
              </p:nvSpPr>
              <p:spPr>
                <a:xfrm rot="5400000">
                  <a:off x="4638449" y="1351854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0" name="Chevron 269">
                  <a:extLst>
                    <a:ext uri="{FF2B5EF4-FFF2-40B4-BE49-F238E27FC236}">
                      <a16:creationId xmlns:a16="http://schemas.microsoft.com/office/drawing/2014/main" id="{733B0778-2932-8B41-0C79-CC56C119E353}"/>
                    </a:ext>
                  </a:extLst>
                </p:cNvPr>
                <p:cNvSpPr/>
                <p:nvPr/>
              </p:nvSpPr>
              <p:spPr>
                <a:xfrm rot="5400000">
                  <a:off x="3918327" y="135185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4" name="Chevron 273">
                  <a:extLst>
                    <a:ext uri="{FF2B5EF4-FFF2-40B4-BE49-F238E27FC236}">
                      <a16:creationId xmlns:a16="http://schemas.microsoft.com/office/drawing/2014/main" id="{6D32BE2E-4E81-38AF-A415-0F9FFA2E09C1}"/>
                    </a:ext>
                  </a:extLst>
                </p:cNvPr>
                <p:cNvSpPr/>
                <p:nvPr/>
              </p:nvSpPr>
              <p:spPr>
                <a:xfrm rot="5400000">
                  <a:off x="3185282" y="135185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5" name="Chevron 334">
                  <a:extLst>
                    <a:ext uri="{FF2B5EF4-FFF2-40B4-BE49-F238E27FC236}">
                      <a16:creationId xmlns:a16="http://schemas.microsoft.com/office/drawing/2014/main" id="{F88F41A8-7DBD-B2D9-44FF-3732D5698FE3}"/>
                    </a:ext>
                  </a:extLst>
                </p:cNvPr>
                <p:cNvSpPr/>
                <p:nvPr/>
              </p:nvSpPr>
              <p:spPr>
                <a:xfrm rot="5400000">
                  <a:off x="4638446" y="1060878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4" name="Chevron 343">
                  <a:extLst>
                    <a:ext uri="{FF2B5EF4-FFF2-40B4-BE49-F238E27FC236}">
                      <a16:creationId xmlns:a16="http://schemas.microsoft.com/office/drawing/2014/main" id="{6CD72808-4AFA-74E7-3A76-2BCF3488715B}"/>
                    </a:ext>
                  </a:extLst>
                </p:cNvPr>
                <p:cNvSpPr/>
                <p:nvPr/>
              </p:nvSpPr>
              <p:spPr>
                <a:xfrm rot="5400000">
                  <a:off x="3918324" y="1060879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5" name="Chevron 344">
                  <a:extLst>
                    <a:ext uri="{FF2B5EF4-FFF2-40B4-BE49-F238E27FC236}">
                      <a16:creationId xmlns:a16="http://schemas.microsoft.com/office/drawing/2014/main" id="{9E5EF7A0-E60D-435A-59A3-FC9B62EECAB8}"/>
                    </a:ext>
                  </a:extLst>
                </p:cNvPr>
                <p:cNvSpPr/>
                <p:nvPr/>
              </p:nvSpPr>
              <p:spPr>
                <a:xfrm rot="5400000">
                  <a:off x="3185279" y="1060879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6" name="Chevron 345">
                  <a:extLst>
                    <a:ext uri="{FF2B5EF4-FFF2-40B4-BE49-F238E27FC236}">
                      <a16:creationId xmlns:a16="http://schemas.microsoft.com/office/drawing/2014/main" id="{AE87444F-97D3-29FB-65CE-8DA0AD910922}"/>
                    </a:ext>
                  </a:extLst>
                </p:cNvPr>
                <p:cNvSpPr/>
                <p:nvPr/>
              </p:nvSpPr>
              <p:spPr>
                <a:xfrm rot="5400000">
                  <a:off x="4638442" y="785514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7" name="Chevron 346">
                  <a:extLst>
                    <a:ext uri="{FF2B5EF4-FFF2-40B4-BE49-F238E27FC236}">
                      <a16:creationId xmlns:a16="http://schemas.microsoft.com/office/drawing/2014/main" id="{2ACD3E6E-6DBF-4792-E878-C14AA026DEA5}"/>
                    </a:ext>
                  </a:extLst>
                </p:cNvPr>
                <p:cNvSpPr/>
                <p:nvPr/>
              </p:nvSpPr>
              <p:spPr>
                <a:xfrm rot="5400000">
                  <a:off x="3918320" y="78551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8" name="Chevron 347">
                  <a:extLst>
                    <a:ext uri="{FF2B5EF4-FFF2-40B4-BE49-F238E27FC236}">
                      <a16:creationId xmlns:a16="http://schemas.microsoft.com/office/drawing/2014/main" id="{33864EF5-1235-606E-DA84-10916C26F025}"/>
                    </a:ext>
                  </a:extLst>
                </p:cNvPr>
                <p:cNvSpPr/>
                <p:nvPr/>
              </p:nvSpPr>
              <p:spPr>
                <a:xfrm rot="5400000">
                  <a:off x="3185275" y="78551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49" name="Straight Connector 348">
                  <a:extLst>
                    <a:ext uri="{FF2B5EF4-FFF2-40B4-BE49-F238E27FC236}">
                      <a16:creationId xmlns:a16="http://schemas.microsoft.com/office/drawing/2014/main" id="{DB3853BF-089C-B4B2-3BC8-18683A3DA25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289483" y="854599"/>
                  <a:ext cx="0" cy="697928"/>
                </a:xfrm>
                <a:prstGeom prst="line">
                  <a:avLst/>
                </a:prstGeom>
                <a:ln w="25400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0" name="Straight Connector 349">
                  <a:extLst>
                    <a:ext uri="{FF2B5EF4-FFF2-40B4-BE49-F238E27FC236}">
                      <a16:creationId xmlns:a16="http://schemas.microsoft.com/office/drawing/2014/main" id="{6C7E245B-F902-DD53-EA5D-0F4123699B5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114448" y="854599"/>
                  <a:ext cx="0" cy="697928"/>
                </a:xfrm>
                <a:prstGeom prst="line">
                  <a:avLst/>
                </a:prstGeom>
                <a:ln w="25400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68" name="Rectangle 267">
                <a:extLst>
                  <a:ext uri="{FF2B5EF4-FFF2-40B4-BE49-F238E27FC236}">
                    <a16:creationId xmlns:a16="http://schemas.microsoft.com/office/drawing/2014/main" id="{DD2D6E65-C9E9-A6F1-189E-558C9804E20D}"/>
                  </a:ext>
                </a:extLst>
              </p:cNvPr>
              <p:cNvSpPr/>
              <p:nvPr/>
            </p:nvSpPr>
            <p:spPr>
              <a:xfrm>
                <a:off x="3765032" y="4110895"/>
                <a:ext cx="2173285" cy="1109143"/>
              </a:xfrm>
              <a:prstGeom prst="rect">
                <a:avLst/>
              </a:prstGeom>
              <a:noFill/>
              <a:ln w="635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11" name="Group 210">
              <a:extLst>
                <a:ext uri="{FF2B5EF4-FFF2-40B4-BE49-F238E27FC236}">
                  <a16:creationId xmlns:a16="http://schemas.microsoft.com/office/drawing/2014/main" id="{3092DBD3-85D9-A3D6-20F3-FEF079989A0A}"/>
                </a:ext>
              </a:extLst>
            </p:cNvPr>
            <p:cNvGrpSpPr/>
            <p:nvPr/>
          </p:nvGrpSpPr>
          <p:grpSpPr>
            <a:xfrm>
              <a:off x="1866032" y="4123724"/>
              <a:ext cx="1791568" cy="642681"/>
              <a:chOff x="3750415" y="4099137"/>
              <a:chExt cx="2187902" cy="1148292"/>
            </a:xfrm>
          </p:grpSpPr>
          <p:grpSp>
            <p:nvGrpSpPr>
              <p:cNvPr id="254" name="Group 253">
                <a:extLst>
                  <a:ext uri="{FF2B5EF4-FFF2-40B4-BE49-F238E27FC236}">
                    <a16:creationId xmlns:a16="http://schemas.microsoft.com/office/drawing/2014/main" id="{E4A95FA7-5079-EAF0-E9CC-36E999E18DA9}"/>
                  </a:ext>
                </a:extLst>
              </p:cNvPr>
              <p:cNvGrpSpPr/>
              <p:nvPr/>
            </p:nvGrpSpPr>
            <p:grpSpPr>
              <a:xfrm>
                <a:off x="3750415" y="4099137"/>
                <a:ext cx="2175036" cy="1148292"/>
                <a:chOff x="3114448" y="854599"/>
                <a:chExt cx="2175036" cy="1148292"/>
              </a:xfrm>
            </p:grpSpPr>
            <p:sp>
              <p:nvSpPr>
                <p:cNvPr id="256" name="Chevron 255">
                  <a:extLst>
                    <a:ext uri="{FF2B5EF4-FFF2-40B4-BE49-F238E27FC236}">
                      <a16:creationId xmlns:a16="http://schemas.microsoft.com/office/drawing/2014/main" id="{970E5E0A-AB1E-8542-64A7-CD63F24854A6}"/>
                    </a:ext>
                  </a:extLst>
                </p:cNvPr>
                <p:cNvSpPr/>
                <p:nvPr/>
              </p:nvSpPr>
              <p:spPr>
                <a:xfrm rot="5400000">
                  <a:off x="4638449" y="1351854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57" name="Chevron 256">
                  <a:extLst>
                    <a:ext uri="{FF2B5EF4-FFF2-40B4-BE49-F238E27FC236}">
                      <a16:creationId xmlns:a16="http://schemas.microsoft.com/office/drawing/2014/main" id="{0D614921-3D0E-7AE0-729C-D1D4928ECA21}"/>
                    </a:ext>
                  </a:extLst>
                </p:cNvPr>
                <p:cNvSpPr/>
                <p:nvPr/>
              </p:nvSpPr>
              <p:spPr>
                <a:xfrm rot="5400000">
                  <a:off x="3918327" y="135185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58" name="Chevron 257">
                  <a:extLst>
                    <a:ext uri="{FF2B5EF4-FFF2-40B4-BE49-F238E27FC236}">
                      <a16:creationId xmlns:a16="http://schemas.microsoft.com/office/drawing/2014/main" id="{8A9516C9-B693-DB15-AB97-C57FCDF6026F}"/>
                    </a:ext>
                  </a:extLst>
                </p:cNvPr>
                <p:cNvSpPr/>
                <p:nvPr/>
              </p:nvSpPr>
              <p:spPr>
                <a:xfrm rot="5400000">
                  <a:off x="3185282" y="135185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59" name="Chevron 258">
                  <a:extLst>
                    <a:ext uri="{FF2B5EF4-FFF2-40B4-BE49-F238E27FC236}">
                      <a16:creationId xmlns:a16="http://schemas.microsoft.com/office/drawing/2014/main" id="{6DF66DBD-B9E8-080F-76FA-5245DE93D77A}"/>
                    </a:ext>
                  </a:extLst>
                </p:cNvPr>
                <p:cNvSpPr/>
                <p:nvPr/>
              </p:nvSpPr>
              <p:spPr>
                <a:xfrm rot="5400000">
                  <a:off x="4638446" y="1060878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60" name="Chevron 259">
                  <a:extLst>
                    <a:ext uri="{FF2B5EF4-FFF2-40B4-BE49-F238E27FC236}">
                      <a16:creationId xmlns:a16="http://schemas.microsoft.com/office/drawing/2014/main" id="{FA71D588-3C17-254B-9420-F99EF17ECDB9}"/>
                    </a:ext>
                  </a:extLst>
                </p:cNvPr>
                <p:cNvSpPr/>
                <p:nvPr/>
              </p:nvSpPr>
              <p:spPr>
                <a:xfrm rot="5400000">
                  <a:off x="3918324" y="1060879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61" name="Chevron 260">
                  <a:extLst>
                    <a:ext uri="{FF2B5EF4-FFF2-40B4-BE49-F238E27FC236}">
                      <a16:creationId xmlns:a16="http://schemas.microsoft.com/office/drawing/2014/main" id="{F3767225-D5C8-19BA-E3EB-90E2C3DB3058}"/>
                    </a:ext>
                  </a:extLst>
                </p:cNvPr>
                <p:cNvSpPr/>
                <p:nvPr/>
              </p:nvSpPr>
              <p:spPr>
                <a:xfrm rot="5400000">
                  <a:off x="3185279" y="1060879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62" name="Chevron 261">
                  <a:extLst>
                    <a:ext uri="{FF2B5EF4-FFF2-40B4-BE49-F238E27FC236}">
                      <a16:creationId xmlns:a16="http://schemas.microsoft.com/office/drawing/2014/main" id="{08238F2A-29DD-251C-9A77-71AB14B9AF67}"/>
                    </a:ext>
                  </a:extLst>
                </p:cNvPr>
                <p:cNvSpPr/>
                <p:nvPr/>
              </p:nvSpPr>
              <p:spPr>
                <a:xfrm rot="5400000">
                  <a:off x="4638442" y="785514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63" name="Chevron 262">
                  <a:extLst>
                    <a:ext uri="{FF2B5EF4-FFF2-40B4-BE49-F238E27FC236}">
                      <a16:creationId xmlns:a16="http://schemas.microsoft.com/office/drawing/2014/main" id="{AD64C1A8-45F8-1FAD-E573-8EB01D7B4708}"/>
                    </a:ext>
                  </a:extLst>
                </p:cNvPr>
                <p:cNvSpPr/>
                <p:nvPr/>
              </p:nvSpPr>
              <p:spPr>
                <a:xfrm rot="5400000">
                  <a:off x="3918320" y="78551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64" name="Chevron 263">
                  <a:extLst>
                    <a:ext uri="{FF2B5EF4-FFF2-40B4-BE49-F238E27FC236}">
                      <a16:creationId xmlns:a16="http://schemas.microsoft.com/office/drawing/2014/main" id="{1B4E94AA-02E7-493A-E26D-E6B9119F3314}"/>
                    </a:ext>
                  </a:extLst>
                </p:cNvPr>
                <p:cNvSpPr/>
                <p:nvPr/>
              </p:nvSpPr>
              <p:spPr>
                <a:xfrm rot="5400000">
                  <a:off x="3185275" y="78551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65" name="Straight Connector 264">
                  <a:extLst>
                    <a:ext uri="{FF2B5EF4-FFF2-40B4-BE49-F238E27FC236}">
                      <a16:creationId xmlns:a16="http://schemas.microsoft.com/office/drawing/2014/main" id="{574E98D0-3CDE-5FB0-22E8-B19BDBF9CA2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289483" y="854599"/>
                  <a:ext cx="0" cy="697928"/>
                </a:xfrm>
                <a:prstGeom prst="line">
                  <a:avLst/>
                </a:prstGeom>
                <a:ln w="25400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6" name="Straight Connector 265">
                  <a:extLst>
                    <a:ext uri="{FF2B5EF4-FFF2-40B4-BE49-F238E27FC236}">
                      <a16:creationId xmlns:a16="http://schemas.microsoft.com/office/drawing/2014/main" id="{B54AD6B8-D14F-E384-3E53-3E2BB95D984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114448" y="854599"/>
                  <a:ext cx="0" cy="697928"/>
                </a:xfrm>
                <a:prstGeom prst="line">
                  <a:avLst/>
                </a:prstGeom>
                <a:ln w="25400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55" name="Rectangle 254">
                <a:extLst>
                  <a:ext uri="{FF2B5EF4-FFF2-40B4-BE49-F238E27FC236}">
                    <a16:creationId xmlns:a16="http://schemas.microsoft.com/office/drawing/2014/main" id="{A590FDED-461E-4196-2746-58B3AA216837}"/>
                  </a:ext>
                </a:extLst>
              </p:cNvPr>
              <p:cNvSpPr/>
              <p:nvPr/>
            </p:nvSpPr>
            <p:spPr>
              <a:xfrm>
                <a:off x="3765032" y="4110895"/>
                <a:ext cx="2173285" cy="1109143"/>
              </a:xfrm>
              <a:prstGeom prst="rect">
                <a:avLst/>
              </a:prstGeom>
              <a:noFill/>
              <a:ln w="635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12" name="Group 211">
              <a:extLst>
                <a:ext uri="{FF2B5EF4-FFF2-40B4-BE49-F238E27FC236}">
                  <a16:creationId xmlns:a16="http://schemas.microsoft.com/office/drawing/2014/main" id="{FE1DA79F-CA21-3C4C-6D23-D6513DD88DB4}"/>
                </a:ext>
              </a:extLst>
            </p:cNvPr>
            <p:cNvGrpSpPr/>
            <p:nvPr/>
          </p:nvGrpSpPr>
          <p:grpSpPr>
            <a:xfrm>
              <a:off x="1867412" y="4741004"/>
              <a:ext cx="1790275" cy="642681"/>
              <a:chOff x="3750415" y="4099137"/>
              <a:chExt cx="2187902" cy="1148292"/>
            </a:xfrm>
          </p:grpSpPr>
          <p:grpSp>
            <p:nvGrpSpPr>
              <p:cNvPr id="213" name="Group 212">
                <a:extLst>
                  <a:ext uri="{FF2B5EF4-FFF2-40B4-BE49-F238E27FC236}">
                    <a16:creationId xmlns:a16="http://schemas.microsoft.com/office/drawing/2014/main" id="{F5C41341-5B38-D7E4-70F4-E9FD25AAEA7E}"/>
                  </a:ext>
                </a:extLst>
              </p:cNvPr>
              <p:cNvGrpSpPr/>
              <p:nvPr/>
            </p:nvGrpSpPr>
            <p:grpSpPr>
              <a:xfrm>
                <a:off x="3750415" y="4099137"/>
                <a:ext cx="2175036" cy="1148292"/>
                <a:chOff x="3114448" y="854599"/>
                <a:chExt cx="2175036" cy="1148292"/>
              </a:xfrm>
            </p:grpSpPr>
            <p:sp>
              <p:nvSpPr>
                <p:cNvPr id="215" name="Chevron 214">
                  <a:extLst>
                    <a:ext uri="{FF2B5EF4-FFF2-40B4-BE49-F238E27FC236}">
                      <a16:creationId xmlns:a16="http://schemas.microsoft.com/office/drawing/2014/main" id="{B8A20D09-EA2B-4553-3B0A-53B3FA489D8F}"/>
                    </a:ext>
                  </a:extLst>
                </p:cNvPr>
                <p:cNvSpPr/>
                <p:nvPr/>
              </p:nvSpPr>
              <p:spPr>
                <a:xfrm rot="5400000">
                  <a:off x="4638449" y="1351854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6" name="Chevron 215">
                  <a:extLst>
                    <a:ext uri="{FF2B5EF4-FFF2-40B4-BE49-F238E27FC236}">
                      <a16:creationId xmlns:a16="http://schemas.microsoft.com/office/drawing/2014/main" id="{A544484E-5A33-FE4B-C589-CAC0F48158F3}"/>
                    </a:ext>
                  </a:extLst>
                </p:cNvPr>
                <p:cNvSpPr/>
                <p:nvPr/>
              </p:nvSpPr>
              <p:spPr>
                <a:xfrm rot="5400000">
                  <a:off x="3918327" y="135185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7" name="Chevron 216">
                  <a:extLst>
                    <a:ext uri="{FF2B5EF4-FFF2-40B4-BE49-F238E27FC236}">
                      <a16:creationId xmlns:a16="http://schemas.microsoft.com/office/drawing/2014/main" id="{2A7B0161-37D4-54A6-D423-4B61D2743D25}"/>
                    </a:ext>
                  </a:extLst>
                </p:cNvPr>
                <p:cNvSpPr/>
                <p:nvPr/>
              </p:nvSpPr>
              <p:spPr>
                <a:xfrm rot="5400000">
                  <a:off x="3185282" y="135185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8" name="Chevron 217">
                  <a:extLst>
                    <a:ext uri="{FF2B5EF4-FFF2-40B4-BE49-F238E27FC236}">
                      <a16:creationId xmlns:a16="http://schemas.microsoft.com/office/drawing/2014/main" id="{37C45AEA-224B-4E9F-E7DA-C76E2910CC84}"/>
                    </a:ext>
                  </a:extLst>
                </p:cNvPr>
                <p:cNvSpPr/>
                <p:nvPr/>
              </p:nvSpPr>
              <p:spPr>
                <a:xfrm rot="5400000">
                  <a:off x="4638446" y="1060878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9" name="Chevron 218">
                  <a:extLst>
                    <a:ext uri="{FF2B5EF4-FFF2-40B4-BE49-F238E27FC236}">
                      <a16:creationId xmlns:a16="http://schemas.microsoft.com/office/drawing/2014/main" id="{7A60F43A-5E58-56DC-D81D-DE537AAB9486}"/>
                    </a:ext>
                  </a:extLst>
                </p:cNvPr>
                <p:cNvSpPr/>
                <p:nvPr/>
              </p:nvSpPr>
              <p:spPr>
                <a:xfrm rot="5400000">
                  <a:off x="3918324" y="1060879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0" name="Chevron 219">
                  <a:extLst>
                    <a:ext uri="{FF2B5EF4-FFF2-40B4-BE49-F238E27FC236}">
                      <a16:creationId xmlns:a16="http://schemas.microsoft.com/office/drawing/2014/main" id="{A22B9450-B406-1CF2-3820-9A608167F8EC}"/>
                    </a:ext>
                  </a:extLst>
                </p:cNvPr>
                <p:cNvSpPr/>
                <p:nvPr/>
              </p:nvSpPr>
              <p:spPr>
                <a:xfrm rot="5400000">
                  <a:off x="3185279" y="1060879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1" name="Chevron 220">
                  <a:extLst>
                    <a:ext uri="{FF2B5EF4-FFF2-40B4-BE49-F238E27FC236}">
                      <a16:creationId xmlns:a16="http://schemas.microsoft.com/office/drawing/2014/main" id="{53252F2A-DF4A-52FC-B52B-9AF771C0090C}"/>
                    </a:ext>
                  </a:extLst>
                </p:cNvPr>
                <p:cNvSpPr/>
                <p:nvPr/>
              </p:nvSpPr>
              <p:spPr>
                <a:xfrm rot="5400000">
                  <a:off x="4638442" y="785514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2" name="Chevron 221">
                  <a:extLst>
                    <a:ext uri="{FF2B5EF4-FFF2-40B4-BE49-F238E27FC236}">
                      <a16:creationId xmlns:a16="http://schemas.microsoft.com/office/drawing/2014/main" id="{A8BDDA9F-0504-32B4-46CC-3CD167B662D3}"/>
                    </a:ext>
                  </a:extLst>
                </p:cNvPr>
                <p:cNvSpPr/>
                <p:nvPr/>
              </p:nvSpPr>
              <p:spPr>
                <a:xfrm rot="5400000">
                  <a:off x="3918320" y="78551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3" name="Chevron 222">
                  <a:extLst>
                    <a:ext uri="{FF2B5EF4-FFF2-40B4-BE49-F238E27FC236}">
                      <a16:creationId xmlns:a16="http://schemas.microsoft.com/office/drawing/2014/main" id="{BC472A9F-3CC1-1AC2-917B-C7B71C5DEEF9}"/>
                    </a:ext>
                  </a:extLst>
                </p:cNvPr>
                <p:cNvSpPr/>
                <p:nvPr/>
              </p:nvSpPr>
              <p:spPr>
                <a:xfrm rot="5400000">
                  <a:off x="3185275" y="78551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24" name="Straight Connector 223">
                  <a:extLst>
                    <a:ext uri="{FF2B5EF4-FFF2-40B4-BE49-F238E27FC236}">
                      <a16:creationId xmlns:a16="http://schemas.microsoft.com/office/drawing/2014/main" id="{E85E1D84-762E-E441-E7D5-4E56BA3102C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289483" y="854599"/>
                  <a:ext cx="0" cy="697928"/>
                </a:xfrm>
                <a:prstGeom prst="line">
                  <a:avLst/>
                </a:prstGeom>
                <a:ln w="25400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5" name="Straight Connector 224">
                  <a:extLst>
                    <a:ext uri="{FF2B5EF4-FFF2-40B4-BE49-F238E27FC236}">
                      <a16:creationId xmlns:a16="http://schemas.microsoft.com/office/drawing/2014/main" id="{ED955A09-568F-512D-31E2-59E8179CD24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114448" y="854599"/>
                  <a:ext cx="0" cy="697928"/>
                </a:xfrm>
                <a:prstGeom prst="line">
                  <a:avLst/>
                </a:prstGeom>
                <a:ln w="25400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14" name="Rectangle 213">
                <a:extLst>
                  <a:ext uri="{FF2B5EF4-FFF2-40B4-BE49-F238E27FC236}">
                    <a16:creationId xmlns:a16="http://schemas.microsoft.com/office/drawing/2014/main" id="{DE2507F7-FB04-1BC4-50EF-E757ECEA9E73}"/>
                  </a:ext>
                </a:extLst>
              </p:cNvPr>
              <p:cNvSpPr/>
              <p:nvPr/>
            </p:nvSpPr>
            <p:spPr>
              <a:xfrm>
                <a:off x="3765032" y="4110895"/>
                <a:ext cx="2173285" cy="1109143"/>
              </a:xfrm>
              <a:prstGeom prst="rect">
                <a:avLst/>
              </a:prstGeom>
              <a:noFill/>
              <a:ln w="635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612772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6" name="Group 485">
            <a:extLst>
              <a:ext uri="{FF2B5EF4-FFF2-40B4-BE49-F238E27FC236}">
                <a16:creationId xmlns:a16="http://schemas.microsoft.com/office/drawing/2014/main" id="{12D0CB95-1211-0A9C-50AB-0A5481056EF6}"/>
              </a:ext>
            </a:extLst>
          </p:cNvPr>
          <p:cNvGrpSpPr/>
          <p:nvPr/>
        </p:nvGrpSpPr>
        <p:grpSpPr>
          <a:xfrm>
            <a:off x="3796727" y="5767684"/>
            <a:ext cx="646999" cy="5959398"/>
            <a:chOff x="892393" y="196353"/>
            <a:chExt cx="646999" cy="5959398"/>
          </a:xfrm>
        </p:grpSpPr>
        <p:sp>
          <p:nvSpPr>
            <p:cNvPr id="139" name="Trapezium 138">
              <a:extLst>
                <a:ext uri="{FF2B5EF4-FFF2-40B4-BE49-F238E27FC236}">
                  <a16:creationId xmlns:a16="http://schemas.microsoft.com/office/drawing/2014/main" id="{80CF2D6F-0D9F-E49A-10CB-929FB3460990}"/>
                </a:ext>
              </a:extLst>
            </p:cNvPr>
            <p:cNvSpPr/>
            <p:nvPr/>
          </p:nvSpPr>
          <p:spPr>
            <a:xfrm rot="10800000">
              <a:off x="945863" y="661580"/>
              <a:ext cx="504050" cy="264854"/>
            </a:xfrm>
            <a:prstGeom prst="trapezoid">
              <a:avLst>
                <a:gd name="adj" fmla="val 50874"/>
              </a:avLst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Trapezium 139">
              <a:extLst>
                <a:ext uri="{FF2B5EF4-FFF2-40B4-BE49-F238E27FC236}">
                  <a16:creationId xmlns:a16="http://schemas.microsoft.com/office/drawing/2014/main" id="{CE3641C0-DDBB-CFD0-083C-17589B0EC990}"/>
                </a:ext>
              </a:extLst>
            </p:cNvPr>
            <p:cNvSpPr/>
            <p:nvPr/>
          </p:nvSpPr>
          <p:spPr>
            <a:xfrm rot="10800000">
              <a:off x="945863" y="1963491"/>
              <a:ext cx="504050" cy="264854"/>
            </a:xfrm>
            <a:prstGeom prst="trapezoid">
              <a:avLst>
                <a:gd name="adj" fmla="val 50874"/>
              </a:avLst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Trapezium 140">
              <a:extLst>
                <a:ext uri="{FF2B5EF4-FFF2-40B4-BE49-F238E27FC236}">
                  <a16:creationId xmlns:a16="http://schemas.microsoft.com/office/drawing/2014/main" id="{5781E453-F2E6-4A3D-E425-8D0A4D8FB554}"/>
                </a:ext>
              </a:extLst>
            </p:cNvPr>
            <p:cNvSpPr/>
            <p:nvPr/>
          </p:nvSpPr>
          <p:spPr>
            <a:xfrm rot="10800000">
              <a:off x="945863" y="3246502"/>
              <a:ext cx="504050" cy="264854"/>
            </a:xfrm>
            <a:prstGeom prst="trapezoid">
              <a:avLst>
                <a:gd name="adj" fmla="val 50874"/>
              </a:avLst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5" name="Group 154">
              <a:extLst>
                <a:ext uri="{FF2B5EF4-FFF2-40B4-BE49-F238E27FC236}">
                  <a16:creationId xmlns:a16="http://schemas.microsoft.com/office/drawing/2014/main" id="{12C65A50-1E8E-CB19-8B40-E51195E3B019}"/>
                </a:ext>
              </a:extLst>
            </p:cNvPr>
            <p:cNvGrpSpPr/>
            <p:nvPr/>
          </p:nvGrpSpPr>
          <p:grpSpPr>
            <a:xfrm>
              <a:off x="1105408" y="4506661"/>
              <a:ext cx="210287" cy="302907"/>
              <a:chOff x="3328111" y="2483671"/>
              <a:chExt cx="210287" cy="302907"/>
            </a:xfrm>
          </p:grpSpPr>
          <p:sp>
            <p:nvSpPr>
              <p:cNvPr id="156" name="Rectangle 155">
                <a:extLst>
                  <a:ext uri="{FF2B5EF4-FFF2-40B4-BE49-F238E27FC236}">
                    <a16:creationId xmlns:a16="http://schemas.microsoft.com/office/drawing/2014/main" id="{E7DCBDDA-34C4-F367-5722-3560720309A8}"/>
                  </a:ext>
                </a:extLst>
              </p:cNvPr>
              <p:cNvSpPr/>
              <p:nvPr/>
            </p:nvSpPr>
            <p:spPr>
              <a:xfrm rot="8100000">
                <a:off x="3364191" y="2543709"/>
                <a:ext cx="174207" cy="174207"/>
              </a:xfrm>
              <a:prstGeom prst="rect">
                <a:avLst/>
              </a:prstGeom>
              <a:noFill/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Triangle 156">
                <a:extLst>
                  <a:ext uri="{FF2B5EF4-FFF2-40B4-BE49-F238E27FC236}">
                    <a16:creationId xmlns:a16="http://schemas.microsoft.com/office/drawing/2014/main" id="{F57F89C7-6C0F-26FF-FA9C-C96CAA8967EC}"/>
                  </a:ext>
                </a:extLst>
              </p:cNvPr>
              <p:cNvSpPr/>
              <p:nvPr/>
            </p:nvSpPr>
            <p:spPr>
              <a:xfrm rot="16200000">
                <a:off x="3237811" y="2573971"/>
                <a:ext cx="302907" cy="122307"/>
              </a:xfrm>
              <a:prstGeom prst="triangle">
                <a:avLst>
                  <a:gd name="adj" fmla="val 5304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62" name="Group 161">
              <a:extLst>
                <a:ext uri="{FF2B5EF4-FFF2-40B4-BE49-F238E27FC236}">
                  <a16:creationId xmlns:a16="http://schemas.microsoft.com/office/drawing/2014/main" id="{1E5E91B3-7421-9388-D5F7-236A25266F0C}"/>
                </a:ext>
              </a:extLst>
            </p:cNvPr>
            <p:cNvGrpSpPr/>
            <p:nvPr/>
          </p:nvGrpSpPr>
          <p:grpSpPr>
            <a:xfrm>
              <a:off x="1104575" y="5402717"/>
              <a:ext cx="210287" cy="302907"/>
              <a:chOff x="3328111" y="2483671"/>
              <a:chExt cx="210287" cy="302907"/>
            </a:xfrm>
          </p:grpSpPr>
          <p:sp>
            <p:nvSpPr>
              <p:cNvPr id="163" name="Rectangle 162">
                <a:extLst>
                  <a:ext uri="{FF2B5EF4-FFF2-40B4-BE49-F238E27FC236}">
                    <a16:creationId xmlns:a16="http://schemas.microsoft.com/office/drawing/2014/main" id="{4AF24CA6-BCF8-5419-6FEC-B89E65B251D7}"/>
                  </a:ext>
                </a:extLst>
              </p:cNvPr>
              <p:cNvSpPr/>
              <p:nvPr/>
            </p:nvSpPr>
            <p:spPr>
              <a:xfrm rot="8100000">
                <a:off x="3364191" y="2543709"/>
                <a:ext cx="174207" cy="174207"/>
              </a:xfrm>
              <a:prstGeom prst="rect">
                <a:avLst/>
              </a:prstGeom>
              <a:noFill/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Triangle 163">
                <a:extLst>
                  <a:ext uri="{FF2B5EF4-FFF2-40B4-BE49-F238E27FC236}">
                    <a16:creationId xmlns:a16="http://schemas.microsoft.com/office/drawing/2014/main" id="{FD66185B-1EFB-5EDF-42DE-EEEC582C62E9}"/>
                  </a:ext>
                </a:extLst>
              </p:cNvPr>
              <p:cNvSpPr/>
              <p:nvPr/>
            </p:nvSpPr>
            <p:spPr>
              <a:xfrm rot="16200000">
                <a:off x="3237811" y="2573971"/>
                <a:ext cx="302907" cy="122307"/>
              </a:xfrm>
              <a:prstGeom prst="triangle">
                <a:avLst>
                  <a:gd name="adj" fmla="val 5304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1" name="Group 180">
              <a:extLst>
                <a:ext uri="{FF2B5EF4-FFF2-40B4-BE49-F238E27FC236}">
                  <a16:creationId xmlns:a16="http://schemas.microsoft.com/office/drawing/2014/main" id="{DF7E8411-A2D0-1CA8-556D-808581068092}"/>
                </a:ext>
              </a:extLst>
            </p:cNvPr>
            <p:cNvGrpSpPr/>
            <p:nvPr/>
          </p:nvGrpSpPr>
          <p:grpSpPr>
            <a:xfrm>
              <a:off x="894778" y="196353"/>
              <a:ext cx="634652" cy="324178"/>
              <a:chOff x="3448663" y="1963491"/>
              <a:chExt cx="2171399" cy="1109143"/>
            </a:xfrm>
          </p:grpSpPr>
          <p:grpSp>
            <p:nvGrpSpPr>
              <p:cNvPr id="167" name="Group 166">
                <a:extLst>
                  <a:ext uri="{FF2B5EF4-FFF2-40B4-BE49-F238E27FC236}">
                    <a16:creationId xmlns:a16="http://schemas.microsoft.com/office/drawing/2014/main" id="{F48E97A3-96B8-2BBB-D70C-B3D0170908F3}"/>
                  </a:ext>
                </a:extLst>
              </p:cNvPr>
              <p:cNvGrpSpPr/>
              <p:nvPr/>
            </p:nvGrpSpPr>
            <p:grpSpPr>
              <a:xfrm>
                <a:off x="3448663" y="2010366"/>
                <a:ext cx="2171378" cy="1043936"/>
                <a:chOff x="3114448" y="854599"/>
                <a:chExt cx="2175036" cy="1148292"/>
              </a:xfrm>
            </p:grpSpPr>
            <p:sp>
              <p:nvSpPr>
                <p:cNvPr id="169" name="Chevron 168">
                  <a:extLst>
                    <a:ext uri="{FF2B5EF4-FFF2-40B4-BE49-F238E27FC236}">
                      <a16:creationId xmlns:a16="http://schemas.microsoft.com/office/drawing/2014/main" id="{3D6CC66C-F8B8-26ED-2F66-3F6B34C6D29E}"/>
                    </a:ext>
                  </a:extLst>
                </p:cNvPr>
                <p:cNvSpPr/>
                <p:nvPr/>
              </p:nvSpPr>
              <p:spPr>
                <a:xfrm rot="5400000">
                  <a:off x="4638449" y="1351854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0" name="Chevron 169">
                  <a:extLst>
                    <a:ext uri="{FF2B5EF4-FFF2-40B4-BE49-F238E27FC236}">
                      <a16:creationId xmlns:a16="http://schemas.microsoft.com/office/drawing/2014/main" id="{531D370F-6A17-B6FD-7278-6C522D01C037}"/>
                    </a:ext>
                  </a:extLst>
                </p:cNvPr>
                <p:cNvSpPr/>
                <p:nvPr/>
              </p:nvSpPr>
              <p:spPr>
                <a:xfrm rot="5400000">
                  <a:off x="3918327" y="135185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1" name="Chevron 170">
                  <a:extLst>
                    <a:ext uri="{FF2B5EF4-FFF2-40B4-BE49-F238E27FC236}">
                      <a16:creationId xmlns:a16="http://schemas.microsoft.com/office/drawing/2014/main" id="{F6876045-0A78-BD1E-6785-F790CE845B63}"/>
                    </a:ext>
                  </a:extLst>
                </p:cNvPr>
                <p:cNvSpPr/>
                <p:nvPr/>
              </p:nvSpPr>
              <p:spPr>
                <a:xfrm rot="5400000">
                  <a:off x="3185282" y="135185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2" name="Chevron 171">
                  <a:extLst>
                    <a:ext uri="{FF2B5EF4-FFF2-40B4-BE49-F238E27FC236}">
                      <a16:creationId xmlns:a16="http://schemas.microsoft.com/office/drawing/2014/main" id="{E3EBC3ED-CC84-632D-44C5-29181C71CE8C}"/>
                    </a:ext>
                  </a:extLst>
                </p:cNvPr>
                <p:cNvSpPr/>
                <p:nvPr/>
              </p:nvSpPr>
              <p:spPr>
                <a:xfrm rot="5400000">
                  <a:off x="4638446" y="1060878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3" name="Chevron 172">
                  <a:extLst>
                    <a:ext uri="{FF2B5EF4-FFF2-40B4-BE49-F238E27FC236}">
                      <a16:creationId xmlns:a16="http://schemas.microsoft.com/office/drawing/2014/main" id="{3F2CC902-AB93-542C-F39E-A5798EDCF34B}"/>
                    </a:ext>
                  </a:extLst>
                </p:cNvPr>
                <p:cNvSpPr/>
                <p:nvPr/>
              </p:nvSpPr>
              <p:spPr>
                <a:xfrm rot="5400000">
                  <a:off x="3918324" y="1060879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4" name="Chevron 173">
                  <a:extLst>
                    <a:ext uri="{FF2B5EF4-FFF2-40B4-BE49-F238E27FC236}">
                      <a16:creationId xmlns:a16="http://schemas.microsoft.com/office/drawing/2014/main" id="{93ECC396-EC4E-E7BC-1C11-E88F862E8E13}"/>
                    </a:ext>
                  </a:extLst>
                </p:cNvPr>
                <p:cNvSpPr/>
                <p:nvPr/>
              </p:nvSpPr>
              <p:spPr>
                <a:xfrm rot="5400000">
                  <a:off x="3185279" y="1060879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5" name="Chevron 174">
                  <a:extLst>
                    <a:ext uri="{FF2B5EF4-FFF2-40B4-BE49-F238E27FC236}">
                      <a16:creationId xmlns:a16="http://schemas.microsoft.com/office/drawing/2014/main" id="{87A0F1DA-151C-49A3-1FD5-CB9D2CECC5F2}"/>
                    </a:ext>
                  </a:extLst>
                </p:cNvPr>
                <p:cNvSpPr/>
                <p:nvPr/>
              </p:nvSpPr>
              <p:spPr>
                <a:xfrm rot="5400000">
                  <a:off x="4638442" y="785514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6" name="Chevron 175">
                  <a:extLst>
                    <a:ext uri="{FF2B5EF4-FFF2-40B4-BE49-F238E27FC236}">
                      <a16:creationId xmlns:a16="http://schemas.microsoft.com/office/drawing/2014/main" id="{A298A4E5-39E8-7CE3-5071-5EAE976D4AD5}"/>
                    </a:ext>
                  </a:extLst>
                </p:cNvPr>
                <p:cNvSpPr/>
                <p:nvPr/>
              </p:nvSpPr>
              <p:spPr>
                <a:xfrm rot="5400000">
                  <a:off x="3918320" y="78551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7" name="Chevron 176">
                  <a:extLst>
                    <a:ext uri="{FF2B5EF4-FFF2-40B4-BE49-F238E27FC236}">
                      <a16:creationId xmlns:a16="http://schemas.microsoft.com/office/drawing/2014/main" id="{AE731416-AE39-6816-27B0-E13E3A312A19}"/>
                    </a:ext>
                  </a:extLst>
                </p:cNvPr>
                <p:cNvSpPr/>
                <p:nvPr/>
              </p:nvSpPr>
              <p:spPr>
                <a:xfrm rot="5400000">
                  <a:off x="3185275" y="78551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78" name="Straight Connector 177">
                  <a:extLst>
                    <a:ext uri="{FF2B5EF4-FFF2-40B4-BE49-F238E27FC236}">
                      <a16:creationId xmlns:a16="http://schemas.microsoft.com/office/drawing/2014/main" id="{CDD055E2-036E-01FF-42E5-66F9FC74E7A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289483" y="854599"/>
                  <a:ext cx="0" cy="697928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9" name="Straight Connector 178">
                  <a:extLst>
                    <a:ext uri="{FF2B5EF4-FFF2-40B4-BE49-F238E27FC236}">
                      <a16:creationId xmlns:a16="http://schemas.microsoft.com/office/drawing/2014/main" id="{4572B2F3-E6E9-6A91-B3C6-D2905E45128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114448" y="854599"/>
                  <a:ext cx="0" cy="697928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80" name="Rounded Rectangle 179">
                <a:extLst>
                  <a:ext uri="{FF2B5EF4-FFF2-40B4-BE49-F238E27FC236}">
                    <a16:creationId xmlns:a16="http://schemas.microsoft.com/office/drawing/2014/main" id="{69BACA82-15B2-762E-DC50-64EF1BA0E7D5}"/>
                  </a:ext>
                </a:extLst>
              </p:cNvPr>
              <p:cNvSpPr/>
              <p:nvPr/>
            </p:nvSpPr>
            <p:spPr>
              <a:xfrm>
                <a:off x="3448663" y="1963491"/>
                <a:ext cx="2171399" cy="1109143"/>
              </a:xfrm>
              <a:prstGeom prst="roundRect">
                <a:avLst/>
              </a:prstGeom>
              <a:noFill/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2" name="Group 181">
              <a:extLst>
                <a:ext uri="{FF2B5EF4-FFF2-40B4-BE49-F238E27FC236}">
                  <a16:creationId xmlns:a16="http://schemas.microsoft.com/office/drawing/2014/main" id="{CDB918FD-C8C2-9E00-316B-BCDC0BF561D8}"/>
                </a:ext>
              </a:extLst>
            </p:cNvPr>
            <p:cNvGrpSpPr/>
            <p:nvPr/>
          </p:nvGrpSpPr>
          <p:grpSpPr>
            <a:xfrm>
              <a:off x="894778" y="1054333"/>
              <a:ext cx="634652" cy="324178"/>
              <a:chOff x="3448663" y="1963491"/>
              <a:chExt cx="2171399" cy="1109143"/>
            </a:xfrm>
          </p:grpSpPr>
          <p:grpSp>
            <p:nvGrpSpPr>
              <p:cNvPr id="183" name="Group 182">
                <a:extLst>
                  <a:ext uri="{FF2B5EF4-FFF2-40B4-BE49-F238E27FC236}">
                    <a16:creationId xmlns:a16="http://schemas.microsoft.com/office/drawing/2014/main" id="{55605AC5-9FF4-72A0-590A-58B5C534DC1C}"/>
                  </a:ext>
                </a:extLst>
              </p:cNvPr>
              <p:cNvGrpSpPr/>
              <p:nvPr/>
            </p:nvGrpSpPr>
            <p:grpSpPr>
              <a:xfrm>
                <a:off x="3448663" y="2010366"/>
                <a:ext cx="2171378" cy="1043936"/>
                <a:chOff x="3114448" y="854599"/>
                <a:chExt cx="2175036" cy="1148292"/>
              </a:xfrm>
            </p:grpSpPr>
            <p:sp>
              <p:nvSpPr>
                <p:cNvPr id="185" name="Chevron 184">
                  <a:extLst>
                    <a:ext uri="{FF2B5EF4-FFF2-40B4-BE49-F238E27FC236}">
                      <a16:creationId xmlns:a16="http://schemas.microsoft.com/office/drawing/2014/main" id="{E3D0D8C6-62E3-8ACF-7C29-75569390C32F}"/>
                    </a:ext>
                  </a:extLst>
                </p:cNvPr>
                <p:cNvSpPr/>
                <p:nvPr/>
              </p:nvSpPr>
              <p:spPr>
                <a:xfrm rot="5400000">
                  <a:off x="4638449" y="1351854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6" name="Chevron 185">
                  <a:extLst>
                    <a:ext uri="{FF2B5EF4-FFF2-40B4-BE49-F238E27FC236}">
                      <a16:creationId xmlns:a16="http://schemas.microsoft.com/office/drawing/2014/main" id="{E958F85B-EEA2-B6A7-3999-CFA7114B3C7D}"/>
                    </a:ext>
                  </a:extLst>
                </p:cNvPr>
                <p:cNvSpPr/>
                <p:nvPr/>
              </p:nvSpPr>
              <p:spPr>
                <a:xfrm rot="5400000">
                  <a:off x="3918327" y="135185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7" name="Chevron 186">
                  <a:extLst>
                    <a:ext uri="{FF2B5EF4-FFF2-40B4-BE49-F238E27FC236}">
                      <a16:creationId xmlns:a16="http://schemas.microsoft.com/office/drawing/2014/main" id="{41473B18-27CD-FAE9-5927-6F9773B30024}"/>
                    </a:ext>
                  </a:extLst>
                </p:cNvPr>
                <p:cNvSpPr/>
                <p:nvPr/>
              </p:nvSpPr>
              <p:spPr>
                <a:xfrm rot="5400000">
                  <a:off x="3185282" y="135185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8" name="Chevron 187">
                  <a:extLst>
                    <a:ext uri="{FF2B5EF4-FFF2-40B4-BE49-F238E27FC236}">
                      <a16:creationId xmlns:a16="http://schemas.microsoft.com/office/drawing/2014/main" id="{A0C4592B-A111-5E14-5C0B-AC165186CE3F}"/>
                    </a:ext>
                  </a:extLst>
                </p:cNvPr>
                <p:cNvSpPr/>
                <p:nvPr/>
              </p:nvSpPr>
              <p:spPr>
                <a:xfrm rot="5400000">
                  <a:off x="4638446" y="1060878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9" name="Chevron 188">
                  <a:extLst>
                    <a:ext uri="{FF2B5EF4-FFF2-40B4-BE49-F238E27FC236}">
                      <a16:creationId xmlns:a16="http://schemas.microsoft.com/office/drawing/2014/main" id="{54C31CE2-E8FA-964C-C7FB-43437F0548AB}"/>
                    </a:ext>
                  </a:extLst>
                </p:cNvPr>
                <p:cNvSpPr/>
                <p:nvPr/>
              </p:nvSpPr>
              <p:spPr>
                <a:xfrm rot="5400000">
                  <a:off x="3918324" y="1060879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0" name="Chevron 189">
                  <a:extLst>
                    <a:ext uri="{FF2B5EF4-FFF2-40B4-BE49-F238E27FC236}">
                      <a16:creationId xmlns:a16="http://schemas.microsoft.com/office/drawing/2014/main" id="{82967279-C511-B5B0-2C8C-C64CAC15BE03}"/>
                    </a:ext>
                  </a:extLst>
                </p:cNvPr>
                <p:cNvSpPr/>
                <p:nvPr/>
              </p:nvSpPr>
              <p:spPr>
                <a:xfrm rot="5400000">
                  <a:off x="3185279" y="1060879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1" name="Chevron 190">
                  <a:extLst>
                    <a:ext uri="{FF2B5EF4-FFF2-40B4-BE49-F238E27FC236}">
                      <a16:creationId xmlns:a16="http://schemas.microsoft.com/office/drawing/2014/main" id="{B2CADA8E-8A07-3770-6358-7BA5055FCCAC}"/>
                    </a:ext>
                  </a:extLst>
                </p:cNvPr>
                <p:cNvSpPr/>
                <p:nvPr/>
              </p:nvSpPr>
              <p:spPr>
                <a:xfrm rot="5400000">
                  <a:off x="4638442" y="785514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2" name="Chevron 191">
                  <a:extLst>
                    <a:ext uri="{FF2B5EF4-FFF2-40B4-BE49-F238E27FC236}">
                      <a16:creationId xmlns:a16="http://schemas.microsoft.com/office/drawing/2014/main" id="{C4931334-7A95-E203-DEEF-B8846C621A87}"/>
                    </a:ext>
                  </a:extLst>
                </p:cNvPr>
                <p:cNvSpPr/>
                <p:nvPr/>
              </p:nvSpPr>
              <p:spPr>
                <a:xfrm rot="5400000">
                  <a:off x="3918320" y="78551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3" name="Chevron 192">
                  <a:extLst>
                    <a:ext uri="{FF2B5EF4-FFF2-40B4-BE49-F238E27FC236}">
                      <a16:creationId xmlns:a16="http://schemas.microsoft.com/office/drawing/2014/main" id="{72DD09B6-1DF0-B0FB-B9F6-38C8ABDB11C9}"/>
                    </a:ext>
                  </a:extLst>
                </p:cNvPr>
                <p:cNvSpPr/>
                <p:nvPr/>
              </p:nvSpPr>
              <p:spPr>
                <a:xfrm rot="5400000">
                  <a:off x="3185275" y="78551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94" name="Straight Connector 193">
                  <a:extLst>
                    <a:ext uri="{FF2B5EF4-FFF2-40B4-BE49-F238E27FC236}">
                      <a16:creationId xmlns:a16="http://schemas.microsoft.com/office/drawing/2014/main" id="{812368DD-970E-B6F8-12FA-5E59232DAD3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289483" y="854599"/>
                  <a:ext cx="0" cy="697928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5" name="Straight Connector 194">
                  <a:extLst>
                    <a:ext uri="{FF2B5EF4-FFF2-40B4-BE49-F238E27FC236}">
                      <a16:creationId xmlns:a16="http://schemas.microsoft.com/office/drawing/2014/main" id="{CEE7300A-13D0-5205-8A6B-A7696AC857A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114448" y="854599"/>
                  <a:ext cx="0" cy="697928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84" name="Rounded Rectangle 183">
                <a:extLst>
                  <a:ext uri="{FF2B5EF4-FFF2-40B4-BE49-F238E27FC236}">
                    <a16:creationId xmlns:a16="http://schemas.microsoft.com/office/drawing/2014/main" id="{25A6CA0A-E0B5-8131-8AFB-6822BECCC1A6}"/>
                  </a:ext>
                </a:extLst>
              </p:cNvPr>
              <p:cNvSpPr/>
              <p:nvPr/>
            </p:nvSpPr>
            <p:spPr>
              <a:xfrm>
                <a:off x="3448663" y="1963491"/>
                <a:ext cx="2171399" cy="1109143"/>
              </a:xfrm>
              <a:prstGeom prst="roundRect">
                <a:avLst/>
              </a:prstGeom>
              <a:noFill/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6" name="Group 195">
              <a:extLst>
                <a:ext uri="{FF2B5EF4-FFF2-40B4-BE49-F238E27FC236}">
                  <a16:creationId xmlns:a16="http://schemas.microsoft.com/office/drawing/2014/main" id="{36D3C90A-9C8F-3957-763A-DD8793A342C9}"/>
                </a:ext>
              </a:extLst>
            </p:cNvPr>
            <p:cNvGrpSpPr/>
            <p:nvPr/>
          </p:nvGrpSpPr>
          <p:grpSpPr>
            <a:xfrm>
              <a:off x="894778" y="1504056"/>
              <a:ext cx="634652" cy="324178"/>
              <a:chOff x="3448663" y="1963491"/>
              <a:chExt cx="2171399" cy="1109143"/>
            </a:xfrm>
          </p:grpSpPr>
          <p:grpSp>
            <p:nvGrpSpPr>
              <p:cNvPr id="197" name="Group 196">
                <a:extLst>
                  <a:ext uri="{FF2B5EF4-FFF2-40B4-BE49-F238E27FC236}">
                    <a16:creationId xmlns:a16="http://schemas.microsoft.com/office/drawing/2014/main" id="{7EEC8500-C84D-CB0F-DC98-27B02139991C}"/>
                  </a:ext>
                </a:extLst>
              </p:cNvPr>
              <p:cNvGrpSpPr/>
              <p:nvPr/>
            </p:nvGrpSpPr>
            <p:grpSpPr>
              <a:xfrm>
                <a:off x="3448663" y="2010366"/>
                <a:ext cx="2171378" cy="1043936"/>
                <a:chOff x="3114448" y="854599"/>
                <a:chExt cx="2175036" cy="1148292"/>
              </a:xfrm>
            </p:grpSpPr>
            <p:sp>
              <p:nvSpPr>
                <p:cNvPr id="199" name="Chevron 198">
                  <a:extLst>
                    <a:ext uri="{FF2B5EF4-FFF2-40B4-BE49-F238E27FC236}">
                      <a16:creationId xmlns:a16="http://schemas.microsoft.com/office/drawing/2014/main" id="{4AE23536-2883-C25C-B9E7-5323D877517E}"/>
                    </a:ext>
                  </a:extLst>
                </p:cNvPr>
                <p:cNvSpPr/>
                <p:nvPr/>
              </p:nvSpPr>
              <p:spPr>
                <a:xfrm rot="5400000">
                  <a:off x="4638449" y="1351854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0" name="Chevron 199">
                  <a:extLst>
                    <a:ext uri="{FF2B5EF4-FFF2-40B4-BE49-F238E27FC236}">
                      <a16:creationId xmlns:a16="http://schemas.microsoft.com/office/drawing/2014/main" id="{28004C42-E71C-ABE8-4910-56BF68B1D895}"/>
                    </a:ext>
                  </a:extLst>
                </p:cNvPr>
                <p:cNvSpPr/>
                <p:nvPr/>
              </p:nvSpPr>
              <p:spPr>
                <a:xfrm rot="5400000">
                  <a:off x="3918327" y="135185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1" name="Chevron 200">
                  <a:extLst>
                    <a:ext uri="{FF2B5EF4-FFF2-40B4-BE49-F238E27FC236}">
                      <a16:creationId xmlns:a16="http://schemas.microsoft.com/office/drawing/2014/main" id="{D96AA270-F122-34B4-D6D6-F8477A2C6A92}"/>
                    </a:ext>
                  </a:extLst>
                </p:cNvPr>
                <p:cNvSpPr/>
                <p:nvPr/>
              </p:nvSpPr>
              <p:spPr>
                <a:xfrm rot="5400000">
                  <a:off x="3185282" y="135185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2" name="Chevron 201">
                  <a:extLst>
                    <a:ext uri="{FF2B5EF4-FFF2-40B4-BE49-F238E27FC236}">
                      <a16:creationId xmlns:a16="http://schemas.microsoft.com/office/drawing/2014/main" id="{55ED09AA-086B-468F-B109-3EEE33FE21EF}"/>
                    </a:ext>
                  </a:extLst>
                </p:cNvPr>
                <p:cNvSpPr/>
                <p:nvPr/>
              </p:nvSpPr>
              <p:spPr>
                <a:xfrm rot="5400000">
                  <a:off x="4638446" y="1060878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3" name="Chevron 202">
                  <a:extLst>
                    <a:ext uri="{FF2B5EF4-FFF2-40B4-BE49-F238E27FC236}">
                      <a16:creationId xmlns:a16="http://schemas.microsoft.com/office/drawing/2014/main" id="{C0F721E3-2843-EE5E-7F32-95ECD9737627}"/>
                    </a:ext>
                  </a:extLst>
                </p:cNvPr>
                <p:cNvSpPr/>
                <p:nvPr/>
              </p:nvSpPr>
              <p:spPr>
                <a:xfrm rot="5400000">
                  <a:off x="3918324" y="1060879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4" name="Chevron 203">
                  <a:extLst>
                    <a:ext uri="{FF2B5EF4-FFF2-40B4-BE49-F238E27FC236}">
                      <a16:creationId xmlns:a16="http://schemas.microsoft.com/office/drawing/2014/main" id="{442A4F5A-9D2F-3E51-8B75-2D2380D44465}"/>
                    </a:ext>
                  </a:extLst>
                </p:cNvPr>
                <p:cNvSpPr/>
                <p:nvPr/>
              </p:nvSpPr>
              <p:spPr>
                <a:xfrm rot="5400000">
                  <a:off x="3185279" y="1060879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5" name="Chevron 204">
                  <a:extLst>
                    <a:ext uri="{FF2B5EF4-FFF2-40B4-BE49-F238E27FC236}">
                      <a16:creationId xmlns:a16="http://schemas.microsoft.com/office/drawing/2014/main" id="{4AA1DC28-206F-F839-5D53-5A1A1364EFE8}"/>
                    </a:ext>
                  </a:extLst>
                </p:cNvPr>
                <p:cNvSpPr/>
                <p:nvPr/>
              </p:nvSpPr>
              <p:spPr>
                <a:xfrm rot="5400000">
                  <a:off x="4638442" y="785514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6" name="Chevron 205">
                  <a:extLst>
                    <a:ext uri="{FF2B5EF4-FFF2-40B4-BE49-F238E27FC236}">
                      <a16:creationId xmlns:a16="http://schemas.microsoft.com/office/drawing/2014/main" id="{D6F26382-434D-CA51-6732-7E866A30C097}"/>
                    </a:ext>
                  </a:extLst>
                </p:cNvPr>
                <p:cNvSpPr/>
                <p:nvPr/>
              </p:nvSpPr>
              <p:spPr>
                <a:xfrm rot="5400000">
                  <a:off x="3918320" y="78551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7" name="Chevron 206">
                  <a:extLst>
                    <a:ext uri="{FF2B5EF4-FFF2-40B4-BE49-F238E27FC236}">
                      <a16:creationId xmlns:a16="http://schemas.microsoft.com/office/drawing/2014/main" id="{014BFDD6-EE5C-C623-6B3C-1EB7F4038F16}"/>
                    </a:ext>
                  </a:extLst>
                </p:cNvPr>
                <p:cNvSpPr/>
                <p:nvPr/>
              </p:nvSpPr>
              <p:spPr>
                <a:xfrm rot="5400000">
                  <a:off x="3185275" y="78551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08" name="Straight Connector 207">
                  <a:extLst>
                    <a:ext uri="{FF2B5EF4-FFF2-40B4-BE49-F238E27FC236}">
                      <a16:creationId xmlns:a16="http://schemas.microsoft.com/office/drawing/2014/main" id="{E82F9894-5CD7-3744-518F-C7BD52A9E89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289483" y="854599"/>
                  <a:ext cx="0" cy="697928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9" name="Straight Connector 208">
                  <a:extLst>
                    <a:ext uri="{FF2B5EF4-FFF2-40B4-BE49-F238E27FC236}">
                      <a16:creationId xmlns:a16="http://schemas.microsoft.com/office/drawing/2014/main" id="{8825BBBE-5811-31C7-EB72-8AA2FC52045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114448" y="854599"/>
                  <a:ext cx="0" cy="697928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98" name="Rounded Rectangle 197">
                <a:extLst>
                  <a:ext uri="{FF2B5EF4-FFF2-40B4-BE49-F238E27FC236}">
                    <a16:creationId xmlns:a16="http://schemas.microsoft.com/office/drawing/2014/main" id="{CDC6D6F3-34BD-51D2-C5E3-8AD0454962CE}"/>
                  </a:ext>
                </a:extLst>
              </p:cNvPr>
              <p:cNvSpPr/>
              <p:nvPr/>
            </p:nvSpPr>
            <p:spPr>
              <a:xfrm>
                <a:off x="3448663" y="1963491"/>
                <a:ext cx="2171399" cy="1109143"/>
              </a:xfrm>
              <a:prstGeom prst="roundRect">
                <a:avLst/>
              </a:prstGeom>
              <a:noFill/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10" name="Group 209">
              <a:extLst>
                <a:ext uri="{FF2B5EF4-FFF2-40B4-BE49-F238E27FC236}">
                  <a16:creationId xmlns:a16="http://schemas.microsoft.com/office/drawing/2014/main" id="{152C0F5A-D5EF-849F-D9BA-059DAA78ABE7}"/>
                </a:ext>
              </a:extLst>
            </p:cNvPr>
            <p:cNvGrpSpPr/>
            <p:nvPr/>
          </p:nvGrpSpPr>
          <p:grpSpPr>
            <a:xfrm>
              <a:off x="894778" y="2350037"/>
              <a:ext cx="634652" cy="324178"/>
              <a:chOff x="3448663" y="1963491"/>
              <a:chExt cx="2171399" cy="1109143"/>
            </a:xfrm>
          </p:grpSpPr>
          <p:grpSp>
            <p:nvGrpSpPr>
              <p:cNvPr id="211" name="Group 210">
                <a:extLst>
                  <a:ext uri="{FF2B5EF4-FFF2-40B4-BE49-F238E27FC236}">
                    <a16:creationId xmlns:a16="http://schemas.microsoft.com/office/drawing/2014/main" id="{8BEF3178-C6B8-A8A6-16B4-B3CBB8B9E069}"/>
                  </a:ext>
                </a:extLst>
              </p:cNvPr>
              <p:cNvGrpSpPr/>
              <p:nvPr/>
            </p:nvGrpSpPr>
            <p:grpSpPr>
              <a:xfrm>
                <a:off x="3448663" y="2010366"/>
                <a:ext cx="2171378" cy="1043936"/>
                <a:chOff x="3114448" y="854599"/>
                <a:chExt cx="2175036" cy="1148292"/>
              </a:xfrm>
            </p:grpSpPr>
            <p:sp>
              <p:nvSpPr>
                <p:cNvPr id="213" name="Chevron 212">
                  <a:extLst>
                    <a:ext uri="{FF2B5EF4-FFF2-40B4-BE49-F238E27FC236}">
                      <a16:creationId xmlns:a16="http://schemas.microsoft.com/office/drawing/2014/main" id="{E33A157A-4143-5431-78C4-64DF02ADA1CF}"/>
                    </a:ext>
                  </a:extLst>
                </p:cNvPr>
                <p:cNvSpPr/>
                <p:nvPr/>
              </p:nvSpPr>
              <p:spPr>
                <a:xfrm rot="5400000">
                  <a:off x="4638449" y="1351854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4" name="Chevron 213">
                  <a:extLst>
                    <a:ext uri="{FF2B5EF4-FFF2-40B4-BE49-F238E27FC236}">
                      <a16:creationId xmlns:a16="http://schemas.microsoft.com/office/drawing/2014/main" id="{E5F683F2-53C8-881C-6476-C616F6A67E40}"/>
                    </a:ext>
                  </a:extLst>
                </p:cNvPr>
                <p:cNvSpPr/>
                <p:nvPr/>
              </p:nvSpPr>
              <p:spPr>
                <a:xfrm rot="5400000">
                  <a:off x="3918327" y="135185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5" name="Chevron 214">
                  <a:extLst>
                    <a:ext uri="{FF2B5EF4-FFF2-40B4-BE49-F238E27FC236}">
                      <a16:creationId xmlns:a16="http://schemas.microsoft.com/office/drawing/2014/main" id="{1A8ABFFF-7D55-60B9-E3F7-83CE30C4088E}"/>
                    </a:ext>
                  </a:extLst>
                </p:cNvPr>
                <p:cNvSpPr/>
                <p:nvPr/>
              </p:nvSpPr>
              <p:spPr>
                <a:xfrm rot="5400000">
                  <a:off x="3185282" y="135185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6" name="Chevron 215">
                  <a:extLst>
                    <a:ext uri="{FF2B5EF4-FFF2-40B4-BE49-F238E27FC236}">
                      <a16:creationId xmlns:a16="http://schemas.microsoft.com/office/drawing/2014/main" id="{B2766B87-2937-FD99-16EC-E74065586592}"/>
                    </a:ext>
                  </a:extLst>
                </p:cNvPr>
                <p:cNvSpPr/>
                <p:nvPr/>
              </p:nvSpPr>
              <p:spPr>
                <a:xfrm rot="5400000">
                  <a:off x="4638446" y="1060878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7" name="Chevron 216">
                  <a:extLst>
                    <a:ext uri="{FF2B5EF4-FFF2-40B4-BE49-F238E27FC236}">
                      <a16:creationId xmlns:a16="http://schemas.microsoft.com/office/drawing/2014/main" id="{5397CAD9-F5AA-5D6C-1F68-6F21CA913C4C}"/>
                    </a:ext>
                  </a:extLst>
                </p:cNvPr>
                <p:cNvSpPr/>
                <p:nvPr/>
              </p:nvSpPr>
              <p:spPr>
                <a:xfrm rot="5400000">
                  <a:off x="3918324" y="1060879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8" name="Chevron 217">
                  <a:extLst>
                    <a:ext uri="{FF2B5EF4-FFF2-40B4-BE49-F238E27FC236}">
                      <a16:creationId xmlns:a16="http://schemas.microsoft.com/office/drawing/2014/main" id="{7BFFAE51-238B-B2F0-61C9-2A591F471412}"/>
                    </a:ext>
                  </a:extLst>
                </p:cNvPr>
                <p:cNvSpPr/>
                <p:nvPr/>
              </p:nvSpPr>
              <p:spPr>
                <a:xfrm rot="5400000">
                  <a:off x="3185279" y="1060879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9" name="Chevron 218">
                  <a:extLst>
                    <a:ext uri="{FF2B5EF4-FFF2-40B4-BE49-F238E27FC236}">
                      <a16:creationId xmlns:a16="http://schemas.microsoft.com/office/drawing/2014/main" id="{974AF0B8-D6F3-5561-B812-9FCD76B9111B}"/>
                    </a:ext>
                  </a:extLst>
                </p:cNvPr>
                <p:cNvSpPr/>
                <p:nvPr/>
              </p:nvSpPr>
              <p:spPr>
                <a:xfrm rot="5400000">
                  <a:off x="4638442" y="785514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0" name="Chevron 219">
                  <a:extLst>
                    <a:ext uri="{FF2B5EF4-FFF2-40B4-BE49-F238E27FC236}">
                      <a16:creationId xmlns:a16="http://schemas.microsoft.com/office/drawing/2014/main" id="{F0311629-A003-7621-A730-90066DFC5F21}"/>
                    </a:ext>
                  </a:extLst>
                </p:cNvPr>
                <p:cNvSpPr/>
                <p:nvPr/>
              </p:nvSpPr>
              <p:spPr>
                <a:xfrm rot="5400000">
                  <a:off x="3918320" y="78551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1" name="Chevron 220">
                  <a:extLst>
                    <a:ext uri="{FF2B5EF4-FFF2-40B4-BE49-F238E27FC236}">
                      <a16:creationId xmlns:a16="http://schemas.microsoft.com/office/drawing/2014/main" id="{86136342-B876-AAE0-21B4-EF1A52A3F297}"/>
                    </a:ext>
                  </a:extLst>
                </p:cNvPr>
                <p:cNvSpPr/>
                <p:nvPr/>
              </p:nvSpPr>
              <p:spPr>
                <a:xfrm rot="5400000">
                  <a:off x="3185275" y="78551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22" name="Straight Connector 221">
                  <a:extLst>
                    <a:ext uri="{FF2B5EF4-FFF2-40B4-BE49-F238E27FC236}">
                      <a16:creationId xmlns:a16="http://schemas.microsoft.com/office/drawing/2014/main" id="{BF542750-0666-12F5-53A7-A9C3A6A52DE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289483" y="854599"/>
                  <a:ext cx="0" cy="697928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3" name="Straight Connector 222">
                  <a:extLst>
                    <a:ext uri="{FF2B5EF4-FFF2-40B4-BE49-F238E27FC236}">
                      <a16:creationId xmlns:a16="http://schemas.microsoft.com/office/drawing/2014/main" id="{7B015335-04FE-9A2C-7578-C40E2CA7782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114448" y="854599"/>
                  <a:ext cx="0" cy="697928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12" name="Rounded Rectangle 211">
                <a:extLst>
                  <a:ext uri="{FF2B5EF4-FFF2-40B4-BE49-F238E27FC236}">
                    <a16:creationId xmlns:a16="http://schemas.microsoft.com/office/drawing/2014/main" id="{6DB3970C-A9AE-7EFA-89BF-46B2F14154D8}"/>
                  </a:ext>
                </a:extLst>
              </p:cNvPr>
              <p:cNvSpPr/>
              <p:nvPr/>
            </p:nvSpPr>
            <p:spPr>
              <a:xfrm>
                <a:off x="3448663" y="1963491"/>
                <a:ext cx="2171399" cy="1109143"/>
              </a:xfrm>
              <a:prstGeom prst="roundRect">
                <a:avLst/>
              </a:prstGeom>
              <a:noFill/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24" name="Group 223">
              <a:extLst>
                <a:ext uri="{FF2B5EF4-FFF2-40B4-BE49-F238E27FC236}">
                  <a16:creationId xmlns:a16="http://schemas.microsoft.com/office/drawing/2014/main" id="{826D908D-0D68-5764-ACDA-B6527CF2FE3F}"/>
                </a:ext>
              </a:extLst>
            </p:cNvPr>
            <p:cNvGrpSpPr/>
            <p:nvPr/>
          </p:nvGrpSpPr>
          <p:grpSpPr>
            <a:xfrm>
              <a:off x="897245" y="2794458"/>
              <a:ext cx="634652" cy="324178"/>
              <a:chOff x="3448663" y="1963491"/>
              <a:chExt cx="2171399" cy="1109143"/>
            </a:xfrm>
          </p:grpSpPr>
          <p:grpSp>
            <p:nvGrpSpPr>
              <p:cNvPr id="225" name="Group 224">
                <a:extLst>
                  <a:ext uri="{FF2B5EF4-FFF2-40B4-BE49-F238E27FC236}">
                    <a16:creationId xmlns:a16="http://schemas.microsoft.com/office/drawing/2014/main" id="{A8308182-F825-C888-3E4D-E3933793D491}"/>
                  </a:ext>
                </a:extLst>
              </p:cNvPr>
              <p:cNvGrpSpPr/>
              <p:nvPr/>
            </p:nvGrpSpPr>
            <p:grpSpPr>
              <a:xfrm>
                <a:off x="3448663" y="2010366"/>
                <a:ext cx="2171378" cy="1043936"/>
                <a:chOff x="3114448" y="854599"/>
                <a:chExt cx="2175036" cy="1148292"/>
              </a:xfrm>
            </p:grpSpPr>
            <p:sp>
              <p:nvSpPr>
                <p:cNvPr id="227" name="Chevron 226">
                  <a:extLst>
                    <a:ext uri="{FF2B5EF4-FFF2-40B4-BE49-F238E27FC236}">
                      <a16:creationId xmlns:a16="http://schemas.microsoft.com/office/drawing/2014/main" id="{3963D5EB-1C55-8551-5A00-B8F943C571D1}"/>
                    </a:ext>
                  </a:extLst>
                </p:cNvPr>
                <p:cNvSpPr/>
                <p:nvPr/>
              </p:nvSpPr>
              <p:spPr>
                <a:xfrm rot="5400000">
                  <a:off x="4638449" y="1351854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8" name="Chevron 227">
                  <a:extLst>
                    <a:ext uri="{FF2B5EF4-FFF2-40B4-BE49-F238E27FC236}">
                      <a16:creationId xmlns:a16="http://schemas.microsoft.com/office/drawing/2014/main" id="{AF4B7C7D-1D92-D68E-2422-2DB39CC2EA86}"/>
                    </a:ext>
                  </a:extLst>
                </p:cNvPr>
                <p:cNvSpPr/>
                <p:nvPr/>
              </p:nvSpPr>
              <p:spPr>
                <a:xfrm rot="5400000">
                  <a:off x="3918327" y="135185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9" name="Chevron 228">
                  <a:extLst>
                    <a:ext uri="{FF2B5EF4-FFF2-40B4-BE49-F238E27FC236}">
                      <a16:creationId xmlns:a16="http://schemas.microsoft.com/office/drawing/2014/main" id="{4CF178A0-2DA9-7C61-B7B0-DF4ECE9FF9BA}"/>
                    </a:ext>
                  </a:extLst>
                </p:cNvPr>
                <p:cNvSpPr/>
                <p:nvPr/>
              </p:nvSpPr>
              <p:spPr>
                <a:xfrm rot="5400000">
                  <a:off x="3185282" y="135185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0" name="Chevron 229">
                  <a:extLst>
                    <a:ext uri="{FF2B5EF4-FFF2-40B4-BE49-F238E27FC236}">
                      <a16:creationId xmlns:a16="http://schemas.microsoft.com/office/drawing/2014/main" id="{498998FA-EEA5-B19A-0AEE-ABDA2EEC7B11}"/>
                    </a:ext>
                  </a:extLst>
                </p:cNvPr>
                <p:cNvSpPr/>
                <p:nvPr/>
              </p:nvSpPr>
              <p:spPr>
                <a:xfrm rot="5400000">
                  <a:off x="4638446" y="1060878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1" name="Chevron 230">
                  <a:extLst>
                    <a:ext uri="{FF2B5EF4-FFF2-40B4-BE49-F238E27FC236}">
                      <a16:creationId xmlns:a16="http://schemas.microsoft.com/office/drawing/2014/main" id="{A3DB6835-DA6C-D21F-DAC9-A7FBA3703C17}"/>
                    </a:ext>
                  </a:extLst>
                </p:cNvPr>
                <p:cNvSpPr/>
                <p:nvPr/>
              </p:nvSpPr>
              <p:spPr>
                <a:xfrm rot="5400000">
                  <a:off x="3918324" y="1060879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2" name="Chevron 231">
                  <a:extLst>
                    <a:ext uri="{FF2B5EF4-FFF2-40B4-BE49-F238E27FC236}">
                      <a16:creationId xmlns:a16="http://schemas.microsoft.com/office/drawing/2014/main" id="{DDB80819-AA1C-31F5-C148-52973A744547}"/>
                    </a:ext>
                  </a:extLst>
                </p:cNvPr>
                <p:cNvSpPr/>
                <p:nvPr/>
              </p:nvSpPr>
              <p:spPr>
                <a:xfrm rot="5400000">
                  <a:off x="3185279" y="1060879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3" name="Chevron 232">
                  <a:extLst>
                    <a:ext uri="{FF2B5EF4-FFF2-40B4-BE49-F238E27FC236}">
                      <a16:creationId xmlns:a16="http://schemas.microsoft.com/office/drawing/2014/main" id="{D09387D4-C694-94BE-789D-40B3BB05232C}"/>
                    </a:ext>
                  </a:extLst>
                </p:cNvPr>
                <p:cNvSpPr/>
                <p:nvPr/>
              </p:nvSpPr>
              <p:spPr>
                <a:xfrm rot="5400000">
                  <a:off x="4638442" y="785514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4" name="Chevron 233">
                  <a:extLst>
                    <a:ext uri="{FF2B5EF4-FFF2-40B4-BE49-F238E27FC236}">
                      <a16:creationId xmlns:a16="http://schemas.microsoft.com/office/drawing/2014/main" id="{E891EE14-C315-924D-3F35-B490371C27AF}"/>
                    </a:ext>
                  </a:extLst>
                </p:cNvPr>
                <p:cNvSpPr/>
                <p:nvPr/>
              </p:nvSpPr>
              <p:spPr>
                <a:xfrm rot="5400000">
                  <a:off x="3918320" y="78551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5" name="Chevron 234">
                  <a:extLst>
                    <a:ext uri="{FF2B5EF4-FFF2-40B4-BE49-F238E27FC236}">
                      <a16:creationId xmlns:a16="http://schemas.microsoft.com/office/drawing/2014/main" id="{7A1D3A6A-192A-E60D-8DFA-73D9AEF0B5A2}"/>
                    </a:ext>
                  </a:extLst>
                </p:cNvPr>
                <p:cNvSpPr/>
                <p:nvPr/>
              </p:nvSpPr>
              <p:spPr>
                <a:xfrm rot="5400000">
                  <a:off x="3185275" y="78551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36" name="Straight Connector 235">
                  <a:extLst>
                    <a:ext uri="{FF2B5EF4-FFF2-40B4-BE49-F238E27FC236}">
                      <a16:creationId xmlns:a16="http://schemas.microsoft.com/office/drawing/2014/main" id="{729B60D6-D4BA-39F7-65E9-39196D6316E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289483" y="854599"/>
                  <a:ext cx="0" cy="697928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7" name="Straight Connector 236">
                  <a:extLst>
                    <a:ext uri="{FF2B5EF4-FFF2-40B4-BE49-F238E27FC236}">
                      <a16:creationId xmlns:a16="http://schemas.microsoft.com/office/drawing/2014/main" id="{687251FB-2D34-6D1F-68DC-B764FCE48C8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114448" y="854599"/>
                  <a:ext cx="0" cy="697928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26" name="Rounded Rectangle 225">
                <a:extLst>
                  <a:ext uri="{FF2B5EF4-FFF2-40B4-BE49-F238E27FC236}">
                    <a16:creationId xmlns:a16="http://schemas.microsoft.com/office/drawing/2014/main" id="{AB8B0348-C7D1-1197-3661-DDF83518B260}"/>
                  </a:ext>
                </a:extLst>
              </p:cNvPr>
              <p:cNvSpPr/>
              <p:nvPr/>
            </p:nvSpPr>
            <p:spPr>
              <a:xfrm>
                <a:off x="3448663" y="1963491"/>
                <a:ext cx="2171399" cy="1109143"/>
              </a:xfrm>
              <a:prstGeom prst="roundRect">
                <a:avLst/>
              </a:prstGeom>
              <a:noFill/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8" name="Group 237">
              <a:extLst>
                <a:ext uri="{FF2B5EF4-FFF2-40B4-BE49-F238E27FC236}">
                  <a16:creationId xmlns:a16="http://schemas.microsoft.com/office/drawing/2014/main" id="{7627F0C0-A145-799D-E607-2C16A1EEFA36}"/>
                </a:ext>
              </a:extLst>
            </p:cNvPr>
            <p:cNvGrpSpPr/>
            <p:nvPr/>
          </p:nvGrpSpPr>
          <p:grpSpPr>
            <a:xfrm>
              <a:off x="895867" y="3616711"/>
              <a:ext cx="634652" cy="324178"/>
              <a:chOff x="3448663" y="1963491"/>
              <a:chExt cx="2171399" cy="1109143"/>
            </a:xfrm>
          </p:grpSpPr>
          <p:grpSp>
            <p:nvGrpSpPr>
              <p:cNvPr id="239" name="Group 238">
                <a:extLst>
                  <a:ext uri="{FF2B5EF4-FFF2-40B4-BE49-F238E27FC236}">
                    <a16:creationId xmlns:a16="http://schemas.microsoft.com/office/drawing/2014/main" id="{437009BF-A4FE-F6BD-BE1C-B920AC8A310D}"/>
                  </a:ext>
                </a:extLst>
              </p:cNvPr>
              <p:cNvGrpSpPr/>
              <p:nvPr/>
            </p:nvGrpSpPr>
            <p:grpSpPr>
              <a:xfrm>
                <a:off x="3448663" y="2010366"/>
                <a:ext cx="2171378" cy="1043936"/>
                <a:chOff x="3114448" y="854599"/>
                <a:chExt cx="2175036" cy="1148292"/>
              </a:xfrm>
            </p:grpSpPr>
            <p:sp>
              <p:nvSpPr>
                <p:cNvPr id="241" name="Chevron 240">
                  <a:extLst>
                    <a:ext uri="{FF2B5EF4-FFF2-40B4-BE49-F238E27FC236}">
                      <a16:creationId xmlns:a16="http://schemas.microsoft.com/office/drawing/2014/main" id="{25703054-5BAB-BD39-BC0E-AB8783D15525}"/>
                    </a:ext>
                  </a:extLst>
                </p:cNvPr>
                <p:cNvSpPr/>
                <p:nvPr/>
              </p:nvSpPr>
              <p:spPr>
                <a:xfrm rot="5400000">
                  <a:off x="4638449" y="1351854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2" name="Chevron 241">
                  <a:extLst>
                    <a:ext uri="{FF2B5EF4-FFF2-40B4-BE49-F238E27FC236}">
                      <a16:creationId xmlns:a16="http://schemas.microsoft.com/office/drawing/2014/main" id="{BFB51CCB-327A-44D2-0E02-29D338ED55E5}"/>
                    </a:ext>
                  </a:extLst>
                </p:cNvPr>
                <p:cNvSpPr/>
                <p:nvPr/>
              </p:nvSpPr>
              <p:spPr>
                <a:xfrm rot="5400000">
                  <a:off x="3918327" y="135185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3" name="Chevron 242">
                  <a:extLst>
                    <a:ext uri="{FF2B5EF4-FFF2-40B4-BE49-F238E27FC236}">
                      <a16:creationId xmlns:a16="http://schemas.microsoft.com/office/drawing/2014/main" id="{3B36F3B1-045B-63BB-8A8B-723A413C1F7E}"/>
                    </a:ext>
                  </a:extLst>
                </p:cNvPr>
                <p:cNvSpPr/>
                <p:nvPr/>
              </p:nvSpPr>
              <p:spPr>
                <a:xfrm rot="5400000">
                  <a:off x="3185282" y="135185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4" name="Chevron 243">
                  <a:extLst>
                    <a:ext uri="{FF2B5EF4-FFF2-40B4-BE49-F238E27FC236}">
                      <a16:creationId xmlns:a16="http://schemas.microsoft.com/office/drawing/2014/main" id="{18A83371-F88D-C2D4-BDCC-FDC4CE25085B}"/>
                    </a:ext>
                  </a:extLst>
                </p:cNvPr>
                <p:cNvSpPr/>
                <p:nvPr/>
              </p:nvSpPr>
              <p:spPr>
                <a:xfrm rot="5400000">
                  <a:off x="4638446" y="1060878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5" name="Chevron 244">
                  <a:extLst>
                    <a:ext uri="{FF2B5EF4-FFF2-40B4-BE49-F238E27FC236}">
                      <a16:creationId xmlns:a16="http://schemas.microsoft.com/office/drawing/2014/main" id="{54EC3E6F-0C6E-9C1E-3367-866DE5135077}"/>
                    </a:ext>
                  </a:extLst>
                </p:cNvPr>
                <p:cNvSpPr/>
                <p:nvPr/>
              </p:nvSpPr>
              <p:spPr>
                <a:xfrm rot="5400000">
                  <a:off x="3918324" y="1060879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6" name="Chevron 245">
                  <a:extLst>
                    <a:ext uri="{FF2B5EF4-FFF2-40B4-BE49-F238E27FC236}">
                      <a16:creationId xmlns:a16="http://schemas.microsoft.com/office/drawing/2014/main" id="{FEACB877-F948-A16B-C999-D77CF88C11BD}"/>
                    </a:ext>
                  </a:extLst>
                </p:cNvPr>
                <p:cNvSpPr/>
                <p:nvPr/>
              </p:nvSpPr>
              <p:spPr>
                <a:xfrm rot="5400000">
                  <a:off x="3185279" y="1060879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7" name="Chevron 246">
                  <a:extLst>
                    <a:ext uri="{FF2B5EF4-FFF2-40B4-BE49-F238E27FC236}">
                      <a16:creationId xmlns:a16="http://schemas.microsoft.com/office/drawing/2014/main" id="{D070089E-FFBA-6FD7-BE5A-0B2442AD742A}"/>
                    </a:ext>
                  </a:extLst>
                </p:cNvPr>
                <p:cNvSpPr/>
                <p:nvPr/>
              </p:nvSpPr>
              <p:spPr>
                <a:xfrm rot="5400000">
                  <a:off x="4638442" y="785514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8" name="Chevron 247">
                  <a:extLst>
                    <a:ext uri="{FF2B5EF4-FFF2-40B4-BE49-F238E27FC236}">
                      <a16:creationId xmlns:a16="http://schemas.microsoft.com/office/drawing/2014/main" id="{432D7381-CEC2-A754-DA59-8AD9DD7D017B}"/>
                    </a:ext>
                  </a:extLst>
                </p:cNvPr>
                <p:cNvSpPr/>
                <p:nvPr/>
              </p:nvSpPr>
              <p:spPr>
                <a:xfrm rot="5400000">
                  <a:off x="3918320" y="78551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9" name="Chevron 248">
                  <a:extLst>
                    <a:ext uri="{FF2B5EF4-FFF2-40B4-BE49-F238E27FC236}">
                      <a16:creationId xmlns:a16="http://schemas.microsoft.com/office/drawing/2014/main" id="{F143A4B9-F902-AA06-0ADE-141F580AAA53}"/>
                    </a:ext>
                  </a:extLst>
                </p:cNvPr>
                <p:cNvSpPr/>
                <p:nvPr/>
              </p:nvSpPr>
              <p:spPr>
                <a:xfrm rot="5400000">
                  <a:off x="3185275" y="78551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50" name="Straight Connector 249">
                  <a:extLst>
                    <a:ext uri="{FF2B5EF4-FFF2-40B4-BE49-F238E27FC236}">
                      <a16:creationId xmlns:a16="http://schemas.microsoft.com/office/drawing/2014/main" id="{8C393322-F719-AD5A-7DCA-ECBED412497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289483" y="854599"/>
                  <a:ext cx="0" cy="697928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1" name="Straight Connector 250">
                  <a:extLst>
                    <a:ext uri="{FF2B5EF4-FFF2-40B4-BE49-F238E27FC236}">
                      <a16:creationId xmlns:a16="http://schemas.microsoft.com/office/drawing/2014/main" id="{017DC7A7-F8DB-8D8A-2192-6DF06A38CD1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114448" y="854599"/>
                  <a:ext cx="0" cy="697928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40" name="Rounded Rectangle 239">
                <a:extLst>
                  <a:ext uri="{FF2B5EF4-FFF2-40B4-BE49-F238E27FC236}">
                    <a16:creationId xmlns:a16="http://schemas.microsoft.com/office/drawing/2014/main" id="{ADCD159F-2BD2-F48F-A31F-98A6F7255A89}"/>
                  </a:ext>
                </a:extLst>
              </p:cNvPr>
              <p:cNvSpPr/>
              <p:nvPr/>
            </p:nvSpPr>
            <p:spPr>
              <a:xfrm>
                <a:off x="3448663" y="1963491"/>
                <a:ext cx="2171399" cy="1109143"/>
              </a:xfrm>
              <a:prstGeom prst="roundRect">
                <a:avLst/>
              </a:prstGeom>
              <a:noFill/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54" name="Rounded Rectangle 253">
              <a:extLst>
                <a:ext uri="{FF2B5EF4-FFF2-40B4-BE49-F238E27FC236}">
                  <a16:creationId xmlns:a16="http://schemas.microsoft.com/office/drawing/2014/main" id="{CC65B553-8657-D580-131E-68259622AFD2}"/>
                </a:ext>
              </a:extLst>
            </p:cNvPr>
            <p:cNvSpPr/>
            <p:nvPr/>
          </p:nvSpPr>
          <p:spPr>
            <a:xfrm>
              <a:off x="894778" y="4061132"/>
              <a:ext cx="634652" cy="324178"/>
            </a:xfrm>
            <a:prstGeom prst="roundRect">
              <a:avLst/>
            </a:prstGeom>
            <a:solidFill>
              <a:srgbClr val="0C0C26"/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6" name="Rounded Rectangle 265">
              <a:extLst>
                <a:ext uri="{FF2B5EF4-FFF2-40B4-BE49-F238E27FC236}">
                  <a16:creationId xmlns:a16="http://schemas.microsoft.com/office/drawing/2014/main" id="{E832BDC4-94BB-6437-8AFC-29073143ED4E}"/>
                </a:ext>
              </a:extLst>
            </p:cNvPr>
            <p:cNvSpPr/>
            <p:nvPr/>
          </p:nvSpPr>
          <p:spPr>
            <a:xfrm>
              <a:off x="904740" y="4919932"/>
              <a:ext cx="634652" cy="324178"/>
            </a:xfrm>
            <a:prstGeom prst="roundRect">
              <a:avLst/>
            </a:prstGeom>
            <a:solidFill>
              <a:srgbClr val="0C0C26"/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7" name="Rounded Rectangle 266">
              <a:extLst>
                <a:ext uri="{FF2B5EF4-FFF2-40B4-BE49-F238E27FC236}">
                  <a16:creationId xmlns:a16="http://schemas.microsoft.com/office/drawing/2014/main" id="{2F4084B1-24C0-76E5-36A1-94B310FD9F11}"/>
                </a:ext>
              </a:extLst>
            </p:cNvPr>
            <p:cNvSpPr/>
            <p:nvPr/>
          </p:nvSpPr>
          <p:spPr>
            <a:xfrm>
              <a:off x="892393" y="5831573"/>
              <a:ext cx="634652" cy="324178"/>
            </a:xfrm>
            <a:prstGeom prst="roundRect">
              <a:avLst/>
            </a:prstGeom>
            <a:solidFill>
              <a:srgbClr val="0C0C26"/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9" name="Group 268">
            <a:extLst>
              <a:ext uri="{FF2B5EF4-FFF2-40B4-BE49-F238E27FC236}">
                <a16:creationId xmlns:a16="http://schemas.microsoft.com/office/drawing/2014/main" id="{35EB62B9-E7DB-1E5E-5B2C-A62D720AF638}"/>
              </a:ext>
            </a:extLst>
          </p:cNvPr>
          <p:cNvGrpSpPr/>
          <p:nvPr/>
        </p:nvGrpSpPr>
        <p:grpSpPr>
          <a:xfrm>
            <a:off x="6575644" y="6654214"/>
            <a:ext cx="2095499" cy="451606"/>
            <a:chOff x="3750415" y="4099137"/>
            <a:chExt cx="2187902" cy="1148292"/>
          </a:xfrm>
        </p:grpSpPr>
        <p:grpSp>
          <p:nvGrpSpPr>
            <p:cNvPr id="347" name="Group 346">
              <a:extLst>
                <a:ext uri="{FF2B5EF4-FFF2-40B4-BE49-F238E27FC236}">
                  <a16:creationId xmlns:a16="http://schemas.microsoft.com/office/drawing/2014/main" id="{758AB1D2-6F9D-92C6-DDE8-D7DD17E94B98}"/>
                </a:ext>
              </a:extLst>
            </p:cNvPr>
            <p:cNvGrpSpPr/>
            <p:nvPr/>
          </p:nvGrpSpPr>
          <p:grpSpPr>
            <a:xfrm>
              <a:off x="3750415" y="4099137"/>
              <a:ext cx="2175036" cy="1148292"/>
              <a:chOff x="3114448" y="854599"/>
              <a:chExt cx="2175036" cy="1148292"/>
            </a:xfrm>
          </p:grpSpPr>
          <p:sp>
            <p:nvSpPr>
              <p:cNvPr id="349" name="Chevron 348">
                <a:extLst>
                  <a:ext uri="{FF2B5EF4-FFF2-40B4-BE49-F238E27FC236}">
                    <a16:creationId xmlns:a16="http://schemas.microsoft.com/office/drawing/2014/main" id="{A82832D3-307C-895C-0782-06FFFAB9B34D}"/>
                  </a:ext>
                </a:extLst>
              </p:cNvPr>
              <p:cNvSpPr/>
              <p:nvPr/>
            </p:nvSpPr>
            <p:spPr>
              <a:xfrm rot="5400000">
                <a:off x="4638449" y="1351854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50" name="Chevron 349">
                <a:extLst>
                  <a:ext uri="{FF2B5EF4-FFF2-40B4-BE49-F238E27FC236}">
                    <a16:creationId xmlns:a16="http://schemas.microsoft.com/office/drawing/2014/main" id="{B8E23188-9438-BEE3-27C8-1540AC564771}"/>
                  </a:ext>
                </a:extLst>
              </p:cNvPr>
              <p:cNvSpPr/>
              <p:nvPr/>
            </p:nvSpPr>
            <p:spPr>
              <a:xfrm rot="5400000">
                <a:off x="3918327" y="135185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51" name="Chevron 350">
                <a:extLst>
                  <a:ext uri="{FF2B5EF4-FFF2-40B4-BE49-F238E27FC236}">
                    <a16:creationId xmlns:a16="http://schemas.microsoft.com/office/drawing/2014/main" id="{FF43780E-7622-D3C2-3A27-88A87BC38212}"/>
                  </a:ext>
                </a:extLst>
              </p:cNvPr>
              <p:cNvSpPr/>
              <p:nvPr/>
            </p:nvSpPr>
            <p:spPr>
              <a:xfrm rot="5400000">
                <a:off x="3185282" y="135185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52" name="Chevron 351">
                <a:extLst>
                  <a:ext uri="{FF2B5EF4-FFF2-40B4-BE49-F238E27FC236}">
                    <a16:creationId xmlns:a16="http://schemas.microsoft.com/office/drawing/2014/main" id="{987FA398-F07F-6E72-4D86-D7159501F31B}"/>
                  </a:ext>
                </a:extLst>
              </p:cNvPr>
              <p:cNvSpPr/>
              <p:nvPr/>
            </p:nvSpPr>
            <p:spPr>
              <a:xfrm rot="5400000">
                <a:off x="4638446" y="1060878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53" name="Chevron 352">
                <a:extLst>
                  <a:ext uri="{FF2B5EF4-FFF2-40B4-BE49-F238E27FC236}">
                    <a16:creationId xmlns:a16="http://schemas.microsoft.com/office/drawing/2014/main" id="{3A5CBC0B-FAA1-D3DB-A7DF-C3DCA53A06A3}"/>
                  </a:ext>
                </a:extLst>
              </p:cNvPr>
              <p:cNvSpPr/>
              <p:nvPr/>
            </p:nvSpPr>
            <p:spPr>
              <a:xfrm rot="5400000">
                <a:off x="3918324" y="1060879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54" name="Chevron 353">
                <a:extLst>
                  <a:ext uri="{FF2B5EF4-FFF2-40B4-BE49-F238E27FC236}">
                    <a16:creationId xmlns:a16="http://schemas.microsoft.com/office/drawing/2014/main" id="{BD1942E3-8DF2-7267-464F-1079B76C08D7}"/>
                  </a:ext>
                </a:extLst>
              </p:cNvPr>
              <p:cNvSpPr/>
              <p:nvPr/>
            </p:nvSpPr>
            <p:spPr>
              <a:xfrm rot="5400000">
                <a:off x="3185279" y="1060879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55" name="Chevron 354">
                <a:extLst>
                  <a:ext uri="{FF2B5EF4-FFF2-40B4-BE49-F238E27FC236}">
                    <a16:creationId xmlns:a16="http://schemas.microsoft.com/office/drawing/2014/main" id="{FC243201-37B6-8933-18CA-9344B1FD1E9B}"/>
                  </a:ext>
                </a:extLst>
              </p:cNvPr>
              <p:cNvSpPr/>
              <p:nvPr/>
            </p:nvSpPr>
            <p:spPr>
              <a:xfrm rot="5400000">
                <a:off x="4638442" y="785514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56" name="Chevron 355">
                <a:extLst>
                  <a:ext uri="{FF2B5EF4-FFF2-40B4-BE49-F238E27FC236}">
                    <a16:creationId xmlns:a16="http://schemas.microsoft.com/office/drawing/2014/main" id="{667A9FE8-3BF6-02B2-B69F-E4D09D557A3D}"/>
                  </a:ext>
                </a:extLst>
              </p:cNvPr>
              <p:cNvSpPr/>
              <p:nvPr/>
            </p:nvSpPr>
            <p:spPr>
              <a:xfrm rot="5400000">
                <a:off x="3918320" y="78551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57" name="Chevron 356">
                <a:extLst>
                  <a:ext uri="{FF2B5EF4-FFF2-40B4-BE49-F238E27FC236}">
                    <a16:creationId xmlns:a16="http://schemas.microsoft.com/office/drawing/2014/main" id="{D40CE650-C8C7-33E8-B318-F197590BA0C5}"/>
                  </a:ext>
                </a:extLst>
              </p:cNvPr>
              <p:cNvSpPr/>
              <p:nvPr/>
            </p:nvSpPr>
            <p:spPr>
              <a:xfrm rot="5400000">
                <a:off x="3185275" y="78551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358" name="Straight Connector 357">
                <a:extLst>
                  <a:ext uri="{FF2B5EF4-FFF2-40B4-BE49-F238E27FC236}">
                    <a16:creationId xmlns:a16="http://schemas.microsoft.com/office/drawing/2014/main" id="{0C642E32-08AD-428A-5009-4D863678127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89483" y="854599"/>
                <a:ext cx="0" cy="69792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9" name="Straight Connector 358">
                <a:extLst>
                  <a:ext uri="{FF2B5EF4-FFF2-40B4-BE49-F238E27FC236}">
                    <a16:creationId xmlns:a16="http://schemas.microsoft.com/office/drawing/2014/main" id="{27A4C9CA-F7AF-03CB-AA62-199FC66580A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14448" y="854599"/>
                <a:ext cx="0" cy="69792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48" name="Rectangle 347">
              <a:extLst>
                <a:ext uri="{FF2B5EF4-FFF2-40B4-BE49-F238E27FC236}">
                  <a16:creationId xmlns:a16="http://schemas.microsoft.com/office/drawing/2014/main" id="{144A947D-DBC9-414C-8040-77F7A171BEEC}"/>
                </a:ext>
              </a:extLst>
            </p:cNvPr>
            <p:cNvSpPr/>
            <p:nvPr/>
          </p:nvSpPr>
          <p:spPr>
            <a:xfrm>
              <a:off x="3765032" y="4110895"/>
              <a:ext cx="2173285" cy="1109143"/>
            </a:xfrm>
            <a:prstGeom prst="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0" name="Group 269">
            <a:extLst>
              <a:ext uri="{FF2B5EF4-FFF2-40B4-BE49-F238E27FC236}">
                <a16:creationId xmlns:a16="http://schemas.microsoft.com/office/drawing/2014/main" id="{5018E44B-540F-88DB-4AE2-7448DE7A1AFC}"/>
              </a:ext>
            </a:extLst>
          </p:cNvPr>
          <p:cNvGrpSpPr/>
          <p:nvPr/>
        </p:nvGrpSpPr>
        <p:grpSpPr>
          <a:xfrm>
            <a:off x="6146180" y="5841919"/>
            <a:ext cx="2966289" cy="816183"/>
            <a:chOff x="1288211" y="577749"/>
            <a:chExt cx="2966289" cy="1161511"/>
          </a:xfrm>
        </p:grpSpPr>
        <p:sp>
          <p:nvSpPr>
            <p:cNvPr id="330" name="Trapezium 329">
              <a:extLst>
                <a:ext uri="{FF2B5EF4-FFF2-40B4-BE49-F238E27FC236}">
                  <a16:creationId xmlns:a16="http://schemas.microsoft.com/office/drawing/2014/main" id="{BDD8A7EB-1773-67B4-B31D-C5A44CF01E98}"/>
                </a:ext>
              </a:extLst>
            </p:cNvPr>
            <p:cNvSpPr/>
            <p:nvPr/>
          </p:nvSpPr>
          <p:spPr>
            <a:xfrm rot="10800000">
              <a:off x="1565162" y="1200977"/>
              <a:ext cx="2413580" cy="538283"/>
            </a:xfrm>
            <a:prstGeom prst="trapezoid">
              <a:avLst>
                <a:gd name="adj" fmla="val 29492"/>
              </a:avLst>
            </a:prstGeom>
            <a:solidFill>
              <a:schemeClr val="bg1"/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31" name="Group 330">
              <a:extLst>
                <a:ext uri="{FF2B5EF4-FFF2-40B4-BE49-F238E27FC236}">
                  <a16:creationId xmlns:a16="http://schemas.microsoft.com/office/drawing/2014/main" id="{0B9DF612-2B4B-FCB8-68A0-55569911EA27}"/>
                </a:ext>
              </a:extLst>
            </p:cNvPr>
            <p:cNvGrpSpPr/>
            <p:nvPr/>
          </p:nvGrpSpPr>
          <p:grpSpPr>
            <a:xfrm>
              <a:off x="1556877" y="577749"/>
              <a:ext cx="2413580" cy="642681"/>
              <a:chOff x="3750415" y="4099137"/>
              <a:chExt cx="2187902" cy="1148292"/>
            </a:xfrm>
          </p:grpSpPr>
          <p:grpSp>
            <p:nvGrpSpPr>
              <p:cNvPr id="334" name="Group 333">
                <a:extLst>
                  <a:ext uri="{FF2B5EF4-FFF2-40B4-BE49-F238E27FC236}">
                    <a16:creationId xmlns:a16="http://schemas.microsoft.com/office/drawing/2014/main" id="{AF2207F3-19D6-E1E9-BE55-F264AD3EAB35}"/>
                  </a:ext>
                </a:extLst>
              </p:cNvPr>
              <p:cNvGrpSpPr/>
              <p:nvPr/>
            </p:nvGrpSpPr>
            <p:grpSpPr>
              <a:xfrm>
                <a:off x="3750415" y="4099137"/>
                <a:ext cx="2175036" cy="1148292"/>
                <a:chOff x="3114448" y="854599"/>
                <a:chExt cx="2175036" cy="1148292"/>
              </a:xfrm>
            </p:grpSpPr>
            <p:sp>
              <p:nvSpPr>
                <p:cNvPr id="336" name="Chevron 335">
                  <a:extLst>
                    <a:ext uri="{FF2B5EF4-FFF2-40B4-BE49-F238E27FC236}">
                      <a16:creationId xmlns:a16="http://schemas.microsoft.com/office/drawing/2014/main" id="{84C77A6C-FDF1-F486-6527-F478FFA70FFD}"/>
                    </a:ext>
                  </a:extLst>
                </p:cNvPr>
                <p:cNvSpPr/>
                <p:nvPr/>
              </p:nvSpPr>
              <p:spPr>
                <a:xfrm rot="5400000">
                  <a:off x="4638449" y="1351854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7" name="Chevron 336">
                  <a:extLst>
                    <a:ext uri="{FF2B5EF4-FFF2-40B4-BE49-F238E27FC236}">
                      <a16:creationId xmlns:a16="http://schemas.microsoft.com/office/drawing/2014/main" id="{0E97DDA6-16DD-D73B-1B90-8015FED79F35}"/>
                    </a:ext>
                  </a:extLst>
                </p:cNvPr>
                <p:cNvSpPr/>
                <p:nvPr/>
              </p:nvSpPr>
              <p:spPr>
                <a:xfrm rot="5400000">
                  <a:off x="3918327" y="135185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8" name="Chevron 337">
                  <a:extLst>
                    <a:ext uri="{FF2B5EF4-FFF2-40B4-BE49-F238E27FC236}">
                      <a16:creationId xmlns:a16="http://schemas.microsoft.com/office/drawing/2014/main" id="{96F1D5BB-F07A-9427-E029-2DEB27183139}"/>
                    </a:ext>
                  </a:extLst>
                </p:cNvPr>
                <p:cNvSpPr/>
                <p:nvPr/>
              </p:nvSpPr>
              <p:spPr>
                <a:xfrm rot="5400000">
                  <a:off x="3185282" y="135185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9" name="Chevron 338">
                  <a:extLst>
                    <a:ext uri="{FF2B5EF4-FFF2-40B4-BE49-F238E27FC236}">
                      <a16:creationId xmlns:a16="http://schemas.microsoft.com/office/drawing/2014/main" id="{1EAFD34D-7705-6491-CBEA-DF131E931D26}"/>
                    </a:ext>
                  </a:extLst>
                </p:cNvPr>
                <p:cNvSpPr/>
                <p:nvPr/>
              </p:nvSpPr>
              <p:spPr>
                <a:xfrm rot="5400000">
                  <a:off x="4638446" y="1060878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0" name="Chevron 339">
                  <a:extLst>
                    <a:ext uri="{FF2B5EF4-FFF2-40B4-BE49-F238E27FC236}">
                      <a16:creationId xmlns:a16="http://schemas.microsoft.com/office/drawing/2014/main" id="{0A9A44C8-7134-FF7F-D4A4-7D0807A75BFA}"/>
                    </a:ext>
                  </a:extLst>
                </p:cNvPr>
                <p:cNvSpPr/>
                <p:nvPr/>
              </p:nvSpPr>
              <p:spPr>
                <a:xfrm rot="5400000">
                  <a:off x="3918324" y="1060879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1" name="Chevron 340">
                  <a:extLst>
                    <a:ext uri="{FF2B5EF4-FFF2-40B4-BE49-F238E27FC236}">
                      <a16:creationId xmlns:a16="http://schemas.microsoft.com/office/drawing/2014/main" id="{D483293B-2568-0769-1FBE-708F9228FAB5}"/>
                    </a:ext>
                  </a:extLst>
                </p:cNvPr>
                <p:cNvSpPr/>
                <p:nvPr/>
              </p:nvSpPr>
              <p:spPr>
                <a:xfrm rot="5400000">
                  <a:off x="3185279" y="1060879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2" name="Chevron 341">
                  <a:extLst>
                    <a:ext uri="{FF2B5EF4-FFF2-40B4-BE49-F238E27FC236}">
                      <a16:creationId xmlns:a16="http://schemas.microsoft.com/office/drawing/2014/main" id="{08BC3AFF-C872-F891-22CE-2A1F3243257F}"/>
                    </a:ext>
                  </a:extLst>
                </p:cNvPr>
                <p:cNvSpPr/>
                <p:nvPr/>
              </p:nvSpPr>
              <p:spPr>
                <a:xfrm rot="5400000">
                  <a:off x="4638442" y="785514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3" name="Chevron 342">
                  <a:extLst>
                    <a:ext uri="{FF2B5EF4-FFF2-40B4-BE49-F238E27FC236}">
                      <a16:creationId xmlns:a16="http://schemas.microsoft.com/office/drawing/2014/main" id="{D0D0723F-F1AB-7441-408D-1056FA2503E5}"/>
                    </a:ext>
                  </a:extLst>
                </p:cNvPr>
                <p:cNvSpPr/>
                <p:nvPr/>
              </p:nvSpPr>
              <p:spPr>
                <a:xfrm rot="5400000">
                  <a:off x="3918320" y="78551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4" name="Chevron 343">
                  <a:extLst>
                    <a:ext uri="{FF2B5EF4-FFF2-40B4-BE49-F238E27FC236}">
                      <a16:creationId xmlns:a16="http://schemas.microsoft.com/office/drawing/2014/main" id="{89A49C97-4CAF-BCE0-D703-D31B5C664782}"/>
                    </a:ext>
                  </a:extLst>
                </p:cNvPr>
                <p:cNvSpPr/>
                <p:nvPr/>
              </p:nvSpPr>
              <p:spPr>
                <a:xfrm rot="5400000">
                  <a:off x="3185275" y="78551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45" name="Straight Connector 344">
                  <a:extLst>
                    <a:ext uri="{FF2B5EF4-FFF2-40B4-BE49-F238E27FC236}">
                      <a16:creationId xmlns:a16="http://schemas.microsoft.com/office/drawing/2014/main" id="{70F5B81E-B058-BD5B-8028-BD07B7CD310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289483" y="854599"/>
                  <a:ext cx="0" cy="697928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6" name="Straight Connector 345">
                  <a:extLst>
                    <a:ext uri="{FF2B5EF4-FFF2-40B4-BE49-F238E27FC236}">
                      <a16:creationId xmlns:a16="http://schemas.microsoft.com/office/drawing/2014/main" id="{9132E525-276C-8A8F-DEF2-D6C48E52765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114448" y="854599"/>
                  <a:ext cx="0" cy="697928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35" name="Rectangle 334">
                <a:extLst>
                  <a:ext uri="{FF2B5EF4-FFF2-40B4-BE49-F238E27FC236}">
                    <a16:creationId xmlns:a16="http://schemas.microsoft.com/office/drawing/2014/main" id="{44936F3A-273A-4E87-DA17-3C349390F678}"/>
                  </a:ext>
                </a:extLst>
              </p:cNvPr>
              <p:cNvSpPr/>
              <p:nvPr/>
            </p:nvSpPr>
            <p:spPr>
              <a:xfrm>
                <a:off x="3765032" y="4110895"/>
                <a:ext cx="2173285" cy="1109143"/>
              </a:xfrm>
              <a:prstGeom prst="rect">
                <a:avLst/>
              </a:prstGeom>
              <a:noFill/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32" name="Rectangle 331">
              <a:extLst>
                <a:ext uri="{FF2B5EF4-FFF2-40B4-BE49-F238E27FC236}">
                  <a16:creationId xmlns:a16="http://schemas.microsoft.com/office/drawing/2014/main" id="{943FFD7A-5A84-8BBF-0D88-B4A2B66B7E8B}"/>
                </a:ext>
              </a:extLst>
            </p:cNvPr>
            <p:cNvSpPr/>
            <p:nvPr/>
          </p:nvSpPr>
          <p:spPr>
            <a:xfrm>
              <a:off x="4006850" y="1081914"/>
              <a:ext cx="247650" cy="2381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3" name="Rectangle 332">
              <a:extLst>
                <a:ext uri="{FF2B5EF4-FFF2-40B4-BE49-F238E27FC236}">
                  <a16:creationId xmlns:a16="http://schemas.microsoft.com/office/drawing/2014/main" id="{DAF54503-0A70-E360-253E-4394431E1979}"/>
                </a:ext>
              </a:extLst>
            </p:cNvPr>
            <p:cNvSpPr/>
            <p:nvPr/>
          </p:nvSpPr>
          <p:spPr>
            <a:xfrm>
              <a:off x="1288211" y="1081913"/>
              <a:ext cx="247650" cy="2381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1" name="Trapezium 270">
            <a:extLst>
              <a:ext uri="{FF2B5EF4-FFF2-40B4-BE49-F238E27FC236}">
                <a16:creationId xmlns:a16="http://schemas.microsoft.com/office/drawing/2014/main" id="{B4D11646-9723-2714-F17A-A28DEA484029}"/>
              </a:ext>
            </a:extLst>
          </p:cNvPr>
          <p:cNvSpPr/>
          <p:nvPr/>
        </p:nvSpPr>
        <p:spPr>
          <a:xfrm rot="10800000">
            <a:off x="6581342" y="7521645"/>
            <a:ext cx="2100623" cy="378246"/>
          </a:xfrm>
          <a:prstGeom prst="trapezoid">
            <a:avLst>
              <a:gd name="adj" fmla="val 29492"/>
            </a:avLst>
          </a:prstGeom>
          <a:solidFill>
            <a:schemeClr val="bg1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72" name="Group 271">
            <a:extLst>
              <a:ext uri="{FF2B5EF4-FFF2-40B4-BE49-F238E27FC236}">
                <a16:creationId xmlns:a16="http://schemas.microsoft.com/office/drawing/2014/main" id="{D091DB4C-EE2B-A3FE-DFF7-B070F889D631}"/>
              </a:ext>
            </a:extLst>
          </p:cNvPr>
          <p:cNvGrpSpPr/>
          <p:nvPr/>
        </p:nvGrpSpPr>
        <p:grpSpPr>
          <a:xfrm>
            <a:off x="6574129" y="7087961"/>
            <a:ext cx="2097012" cy="451606"/>
            <a:chOff x="3750415" y="4099137"/>
            <a:chExt cx="2187902" cy="1148292"/>
          </a:xfrm>
        </p:grpSpPr>
        <p:grpSp>
          <p:nvGrpSpPr>
            <p:cNvPr id="317" name="Group 316">
              <a:extLst>
                <a:ext uri="{FF2B5EF4-FFF2-40B4-BE49-F238E27FC236}">
                  <a16:creationId xmlns:a16="http://schemas.microsoft.com/office/drawing/2014/main" id="{3F361BE2-EA4E-2EC5-A2BF-D6B58F49D218}"/>
                </a:ext>
              </a:extLst>
            </p:cNvPr>
            <p:cNvGrpSpPr/>
            <p:nvPr/>
          </p:nvGrpSpPr>
          <p:grpSpPr>
            <a:xfrm>
              <a:off x="3750415" y="4099137"/>
              <a:ext cx="2175036" cy="1148292"/>
              <a:chOff x="3114448" y="854599"/>
              <a:chExt cx="2175036" cy="1148292"/>
            </a:xfrm>
          </p:grpSpPr>
          <p:sp>
            <p:nvSpPr>
              <p:cNvPr id="319" name="Chevron 318">
                <a:extLst>
                  <a:ext uri="{FF2B5EF4-FFF2-40B4-BE49-F238E27FC236}">
                    <a16:creationId xmlns:a16="http://schemas.microsoft.com/office/drawing/2014/main" id="{3C810D56-7E64-D94A-A657-3661C01A98B7}"/>
                  </a:ext>
                </a:extLst>
              </p:cNvPr>
              <p:cNvSpPr/>
              <p:nvPr/>
            </p:nvSpPr>
            <p:spPr>
              <a:xfrm rot="5400000">
                <a:off x="4638449" y="1351854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20" name="Chevron 319">
                <a:extLst>
                  <a:ext uri="{FF2B5EF4-FFF2-40B4-BE49-F238E27FC236}">
                    <a16:creationId xmlns:a16="http://schemas.microsoft.com/office/drawing/2014/main" id="{6488587F-8DB2-5CAA-2B32-E39265F899B5}"/>
                  </a:ext>
                </a:extLst>
              </p:cNvPr>
              <p:cNvSpPr/>
              <p:nvPr/>
            </p:nvSpPr>
            <p:spPr>
              <a:xfrm rot="5400000">
                <a:off x="3918327" y="135185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21" name="Chevron 320">
                <a:extLst>
                  <a:ext uri="{FF2B5EF4-FFF2-40B4-BE49-F238E27FC236}">
                    <a16:creationId xmlns:a16="http://schemas.microsoft.com/office/drawing/2014/main" id="{A168C7D7-9AFA-84D2-B125-0EDFE79ED07E}"/>
                  </a:ext>
                </a:extLst>
              </p:cNvPr>
              <p:cNvSpPr/>
              <p:nvPr/>
            </p:nvSpPr>
            <p:spPr>
              <a:xfrm rot="5400000">
                <a:off x="3185282" y="135185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22" name="Chevron 321">
                <a:extLst>
                  <a:ext uri="{FF2B5EF4-FFF2-40B4-BE49-F238E27FC236}">
                    <a16:creationId xmlns:a16="http://schemas.microsoft.com/office/drawing/2014/main" id="{7723234E-1527-FE34-B26A-8DBFCD5F3FDC}"/>
                  </a:ext>
                </a:extLst>
              </p:cNvPr>
              <p:cNvSpPr/>
              <p:nvPr/>
            </p:nvSpPr>
            <p:spPr>
              <a:xfrm rot="5400000">
                <a:off x="4638446" y="1060878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23" name="Chevron 322">
                <a:extLst>
                  <a:ext uri="{FF2B5EF4-FFF2-40B4-BE49-F238E27FC236}">
                    <a16:creationId xmlns:a16="http://schemas.microsoft.com/office/drawing/2014/main" id="{A7CA2764-D912-F72B-80FE-CE832CE47BF8}"/>
                  </a:ext>
                </a:extLst>
              </p:cNvPr>
              <p:cNvSpPr/>
              <p:nvPr/>
            </p:nvSpPr>
            <p:spPr>
              <a:xfrm rot="5400000">
                <a:off x="3918324" y="1060879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24" name="Chevron 323">
                <a:extLst>
                  <a:ext uri="{FF2B5EF4-FFF2-40B4-BE49-F238E27FC236}">
                    <a16:creationId xmlns:a16="http://schemas.microsoft.com/office/drawing/2014/main" id="{72C0D855-8545-7AA6-BF3E-C2DFCC1CB27B}"/>
                  </a:ext>
                </a:extLst>
              </p:cNvPr>
              <p:cNvSpPr/>
              <p:nvPr/>
            </p:nvSpPr>
            <p:spPr>
              <a:xfrm rot="5400000">
                <a:off x="3185279" y="1060879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25" name="Chevron 324">
                <a:extLst>
                  <a:ext uri="{FF2B5EF4-FFF2-40B4-BE49-F238E27FC236}">
                    <a16:creationId xmlns:a16="http://schemas.microsoft.com/office/drawing/2014/main" id="{19D79253-F96C-7ED6-4032-495AF47B6B79}"/>
                  </a:ext>
                </a:extLst>
              </p:cNvPr>
              <p:cNvSpPr/>
              <p:nvPr/>
            </p:nvSpPr>
            <p:spPr>
              <a:xfrm rot="5400000">
                <a:off x="4638442" y="785514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26" name="Chevron 325">
                <a:extLst>
                  <a:ext uri="{FF2B5EF4-FFF2-40B4-BE49-F238E27FC236}">
                    <a16:creationId xmlns:a16="http://schemas.microsoft.com/office/drawing/2014/main" id="{69604876-33D1-C521-71BE-FE29399BE19D}"/>
                  </a:ext>
                </a:extLst>
              </p:cNvPr>
              <p:cNvSpPr/>
              <p:nvPr/>
            </p:nvSpPr>
            <p:spPr>
              <a:xfrm rot="5400000">
                <a:off x="3918320" y="78551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27" name="Chevron 326">
                <a:extLst>
                  <a:ext uri="{FF2B5EF4-FFF2-40B4-BE49-F238E27FC236}">
                    <a16:creationId xmlns:a16="http://schemas.microsoft.com/office/drawing/2014/main" id="{F245F598-4EF5-C6DE-968F-8FC44543CFE6}"/>
                  </a:ext>
                </a:extLst>
              </p:cNvPr>
              <p:cNvSpPr/>
              <p:nvPr/>
            </p:nvSpPr>
            <p:spPr>
              <a:xfrm rot="5400000">
                <a:off x="3185275" y="78551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328" name="Straight Connector 327">
                <a:extLst>
                  <a:ext uri="{FF2B5EF4-FFF2-40B4-BE49-F238E27FC236}">
                    <a16:creationId xmlns:a16="http://schemas.microsoft.com/office/drawing/2014/main" id="{1F844E28-C5BD-7F72-A55D-4B66AB5AA4D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89483" y="854599"/>
                <a:ext cx="0" cy="69792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Straight Connector 328">
                <a:extLst>
                  <a:ext uri="{FF2B5EF4-FFF2-40B4-BE49-F238E27FC236}">
                    <a16:creationId xmlns:a16="http://schemas.microsoft.com/office/drawing/2014/main" id="{1D28934E-5001-7B85-8CBB-F9A64D98562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14448" y="854599"/>
                <a:ext cx="0" cy="69792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8" name="Rectangle 317">
              <a:extLst>
                <a:ext uri="{FF2B5EF4-FFF2-40B4-BE49-F238E27FC236}">
                  <a16:creationId xmlns:a16="http://schemas.microsoft.com/office/drawing/2014/main" id="{0A13DBF6-D215-C391-42E7-63A817329EAA}"/>
                </a:ext>
              </a:extLst>
            </p:cNvPr>
            <p:cNvSpPr/>
            <p:nvPr/>
          </p:nvSpPr>
          <p:spPr>
            <a:xfrm>
              <a:off x="3765032" y="4110895"/>
              <a:ext cx="2173285" cy="1109143"/>
            </a:xfrm>
            <a:prstGeom prst="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3" name="Rectangle 272">
            <a:extLst>
              <a:ext uri="{FF2B5EF4-FFF2-40B4-BE49-F238E27FC236}">
                <a16:creationId xmlns:a16="http://schemas.microsoft.com/office/drawing/2014/main" id="{1788139F-32E7-73EC-5E4A-7524159B72FB}"/>
              </a:ext>
            </a:extLst>
          </p:cNvPr>
          <p:cNvSpPr/>
          <p:nvPr/>
        </p:nvSpPr>
        <p:spPr>
          <a:xfrm>
            <a:off x="8712776" y="7442236"/>
            <a:ext cx="215538" cy="1673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4" name="Rectangle 273">
            <a:extLst>
              <a:ext uri="{FF2B5EF4-FFF2-40B4-BE49-F238E27FC236}">
                <a16:creationId xmlns:a16="http://schemas.microsoft.com/office/drawing/2014/main" id="{7A946A24-657B-7CDB-5ACF-C6CAEA45E9A0}"/>
              </a:ext>
            </a:extLst>
          </p:cNvPr>
          <p:cNvSpPr/>
          <p:nvPr/>
        </p:nvSpPr>
        <p:spPr>
          <a:xfrm>
            <a:off x="6333949" y="7442235"/>
            <a:ext cx="215538" cy="1673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5" name="Group 274">
            <a:extLst>
              <a:ext uri="{FF2B5EF4-FFF2-40B4-BE49-F238E27FC236}">
                <a16:creationId xmlns:a16="http://schemas.microsoft.com/office/drawing/2014/main" id="{D86F3A67-00E2-71F2-6368-CB1817BDD8B6}"/>
              </a:ext>
            </a:extLst>
          </p:cNvPr>
          <p:cNvGrpSpPr/>
          <p:nvPr/>
        </p:nvGrpSpPr>
        <p:grpSpPr>
          <a:xfrm>
            <a:off x="6725513" y="7899892"/>
            <a:ext cx="1790275" cy="451606"/>
            <a:chOff x="3750415" y="4099137"/>
            <a:chExt cx="2187902" cy="1148292"/>
          </a:xfrm>
        </p:grpSpPr>
        <p:grpSp>
          <p:nvGrpSpPr>
            <p:cNvPr id="304" name="Group 303">
              <a:extLst>
                <a:ext uri="{FF2B5EF4-FFF2-40B4-BE49-F238E27FC236}">
                  <a16:creationId xmlns:a16="http://schemas.microsoft.com/office/drawing/2014/main" id="{2EACCCCF-0915-C295-E2F1-E22CE46696C1}"/>
                </a:ext>
              </a:extLst>
            </p:cNvPr>
            <p:cNvGrpSpPr/>
            <p:nvPr/>
          </p:nvGrpSpPr>
          <p:grpSpPr>
            <a:xfrm>
              <a:off x="3750415" y="4099137"/>
              <a:ext cx="2175036" cy="1148292"/>
              <a:chOff x="3114448" y="854599"/>
              <a:chExt cx="2175036" cy="1148292"/>
            </a:xfrm>
          </p:grpSpPr>
          <p:sp>
            <p:nvSpPr>
              <p:cNvPr id="306" name="Chevron 305">
                <a:extLst>
                  <a:ext uri="{FF2B5EF4-FFF2-40B4-BE49-F238E27FC236}">
                    <a16:creationId xmlns:a16="http://schemas.microsoft.com/office/drawing/2014/main" id="{68283F11-28FF-A79B-29EA-F017713FA95B}"/>
                  </a:ext>
                </a:extLst>
              </p:cNvPr>
              <p:cNvSpPr/>
              <p:nvPr/>
            </p:nvSpPr>
            <p:spPr>
              <a:xfrm rot="5400000">
                <a:off x="4638449" y="1351854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07" name="Chevron 306">
                <a:extLst>
                  <a:ext uri="{FF2B5EF4-FFF2-40B4-BE49-F238E27FC236}">
                    <a16:creationId xmlns:a16="http://schemas.microsoft.com/office/drawing/2014/main" id="{FBC6D6B9-A5A7-8147-BD9D-A74EAAC9D1C7}"/>
                  </a:ext>
                </a:extLst>
              </p:cNvPr>
              <p:cNvSpPr/>
              <p:nvPr/>
            </p:nvSpPr>
            <p:spPr>
              <a:xfrm rot="5400000">
                <a:off x="3918327" y="135185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08" name="Chevron 307">
                <a:extLst>
                  <a:ext uri="{FF2B5EF4-FFF2-40B4-BE49-F238E27FC236}">
                    <a16:creationId xmlns:a16="http://schemas.microsoft.com/office/drawing/2014/main" id="{0CBBD525-296B-AAB7-B298-672BD1049D54}"/>
                  </a:ext>
                </a:extLst>
              </p:cNvPr>
              <p:cNvSpPr/>
              <p:nvPr/>
            </p:nvSpPr>
            <p:spPr>
              <a:xfrm rot="5400000">
                <a:off x="3185282" y="135185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09" name="Chevron 308">
                <a:extLst>
                  <a:ext uri="{FF2B5EF4-FFF2-40B4-BE49-F238E27FC236}">
                    <a16:creationId xmlns:a16="http://schemas.microsoft.com/office/drawing/2014/main" id="{8101A8DC-DA7E-8AA9-0EA8-1FB1B302805F}"/>
                  </a:ext>
                </a:extLst>
              </p:cNvPr>
              <p:cNvSpPr/>
              <p:nvPr/>
            </p:nvSpPr>
            <p:spPr>
              <a:xfrm rot="5400000">
                <a:off x="4638446" y="1060878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10" name="Chevron 309">
                <a:extLst>
                  <a:ext uri="{FF2B5EF4-FFF2-40B4-BE49-F238E27FC236}">
                    <a16:creationId xmlns:a16="http://schemas.microsoft.com/office/drawing/2014/main" id="{568875F1-1230-7D8E-D701-32AB70DB258D}"/>
                  </a:ext>
                </a:extLst>
              </p:cNvPr>
              <p:cNvSpPr/>
              <p:nvPr/>
            </p:nvSpPr>
            <p:spPr>
              <a:xfrm rot="5400000">
                <a:off x="3918324" y="1060879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11" name="Chevron 310">
                <a:extLst>
                  <a:ext uri="{FF2B5EF4-FFF2-40B4-BE49-F238E27FC236}">
                    <a16:creationId xmlns:a16="http://schemas.microsoft.com/office/drawing/2014/main" id="{323ED04A-000F-1F44-7245-09AC56A76065}"/>
                  </a:ext>
                </a:extLst>
              </p:cNvPr>
              <p:cNvSpPr/>
              <p:nvPr/>
            </p:nvSpPr>
            <p:spPr>
              <a:xfrm rot="5400000">
                <a:off x="3185279" y="1060879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12" name="Chevron 311">
                <a:extLst>
                  <a:ext uri="{FF2B5EF4-FFF2-40B4-BE49-F238E27FC236}">
                    <a16:creationId xmlns:a16="http://schemas.microsoft.com/office/drawing/2014/main" id="{89B476DB-9D61-3D70-BB54-10A556392272}"/>
                  </a:ext>
                </a:extLst>
              </p:cNvPr>
              <p:cNvSpPr/>
              <p:nvPr/>
            </p:nvSpPr>
            <p:spPr>
              <a:xfrm rot="5400000">
                <a:off x="4638442" y="785514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13" name="Chevron 312">
                <a:extLst>
                  <a:ext uri="{FF2B5EF4-FFF2-40B4-BE49-F238E27FC236}">
                    <a16:creationId xmlns:a16="http://schemas.microsoft.com/office/drawing/2014/main" id="{056CD585-0857-6386-03CE-53D70C0BF128}"/>
                  </a:ext>
                </a:extLst>
              </p:cNvPr>
              <p:cNvSpPr/>
              <p:nvPr/>
            </p:nvSpPr>
            <p:spPr>
              <a:xfrm rot="5400000">
                <a:off x="3918320" y="78551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14" name="Chevron 313">
                <a:extLst>
                  <a:ext uri="{FF2B5EF4-FFF2-40B4-BE49-F238E27FC236}">
                    <a16:creationId xmlns:a16="http://schemas.microsoft.com/office/drawing/2014/main" id="{DA98D3E3-DB82-0B21-1518-4AE59FCFD55E}"/>
                  </a:ext>
                </a:extLst>
              </p:cNvPr>
              <p:cNvSpPr/>
              <p:nvPr/>
            </p:nvSpPr>
            <p:spPr>
              <a:xfrm rot="5400000">
                <a:off x="3185275" y="78551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315" name="Straight Connector 314">
                <a:extLst>
                  <a:ext uri="{FF2B5EF4-FFF2-40B4-BE49-F238E27FC236}">
                    <a16:creationId xmlns:a16="http://schemas.microsoft.com/office/drawing/2014/main" id="{C27C84F1-9C66-EC5D-2A4E-0545F7370E7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89483" y="854599"/>
                <a:ext cx="0" cy="69792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" name="Straight Connector 315">
                <a:extLst>
                  <a:ext uri="{FF2B5EF4-FFF2-40B4-BE49-F238E27FC236}">
                    <a16:creationId xmlns:a16="http://schemas.microsoft.com/office/drawing/2014/main" id="{1CD8DF6D-038E-9313-FDF1-3CF1A1E0F9D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14448" y="854599"/>
                <a:ext cx="0" cy="69792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05" name="Rectangle 304">
              <a:extLst>
                <a:ext uri="{FF2B5EF4-FFF2-40B4-BE49-F238E27FC236}">
                  <a16:creationId xmlns:a16="http://schemas.microsoft.com/office/drawing/2014/main" id="{63DD1E3A-93B9-D34A-B7B8-3A8B8E5F3241}"/>
                </a:ext>
              </a:extLst>
            </p:cNvPr>
            <p:cNvSpPr/>
            <p:nvPr/>
          </p:nvSpPr>
          <p:spPr>
            <a:xfrm>
              <a:off x="3765032" y="4110895"/>
              <a:ext cx="2173285" cy="1109143"/>
            </a:xfrm>
            <a:prstGeom prst="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6" name="Group 275">
            <a:extLst>
              <a:ext uri="{FF2B5EF4-FFF2-40B4-BE49-F238E27FC236}">
                <a16:creationId xmlns:a16="http://schemas.microsoft.com/office/drawing/2014/main" id="{D193D176-CF1C-8767-211D-B2DF5CAA5C4D}"/>
              </a:ext>
            </a:extLst>
          </p:cNvPr>
          <p:cNvGrpSpPr/>
          <p:nvPr/>
        </p:nvGrpSpPr>
        <p:grpSpPr>
          <a:xfrm>
            <a:off x="6723998" y="8333639"/>
            <a:ext cx="1791568" cy="451606"/>
            <a:chOff x="3750415" y="4099137"/>
            <a:chExt cx="2187902" cy="1148292"/>
          </a:xfrm>
        </p:grpSpPr>
        <p:grpSp>
          <p:nvGrpSpPr>
            <p:cNvPr id="291" name="Group 290">
              <a:extLst>
                <a:ext uri="{FF2B5EF4-FFF2-40B4-BE49-F238E27FC236}">
                  <a16:creationId xmlns:a16="http://schemas.microsoft.com/office/drawing/2014/main" id="{B635F16C-D0CB-87BE-66EF-DE5CFD783179}"/>
                </a:ext>
              </a:extLst>
            </p:cNvPr>
            <p:cNvGrpSpPr/>
            <p:nvPr/>
          </p:nvGrpSpPr>
          <p:grpSpPr>
            <a:xfrm>
              <a:off x="3750415" y="4099137"/>
              <a:ext cx="2175036" cy="1148292"/>
              <a:chOff x="3114448" y="854599"/>
              <a:chExt cx="2175036" cy="1148292"/>
            </a:xfrm>
          </p:grpSpPr>
          <p:sp>
            <p:nvSpPr>
              <p:cNvPr id="293" name="Chevron 292">
                <a:extLst>
                  <a:ext uri="{FF2B5EF4-FFF2-40B4-BE49-F238E27FC236}">
                    <a16:creationId xmlns:a16="http://schemas.microsoft.com/office/drawing/2014/main" id="{D7E700D3-20BE-F674-409E-35031061B5B1}"/>
                  </a:ext>
                </a:extLst>
              </p:cNvPr>
              <p:cNvSpPr/>
              <p:nvPr/>
            </p:nvSpPr>
            <p:spPr>
              <a:xfrm rot="5400000">
                <a:off x="4638449" y="1351854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94" name="Chevron 293">
                <a:extLst>
                  <a:ext uri="{FF2B5EF4-FFF2-40B4-BE49-F238E27FC236}">
                    <a16:creationId xmlns:a16="http://schemas.microsoft.com/office/drawing/2014/main" id="{F4FE4A05-B96E-5E09-CD8D-B2C2383732A3}"/>
                  </a:ext>
                </a:extLst>
              </p:cNvPr>
              <p:cNvSpPr/>
              <p:nvPr/>
            </p:nvSpPr>
            <p:spPr>
              <a:xfrm rot="5400000">
                <a:off x="3918327" y="135185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95" name="Chevron 294">
                <a:extLst>
                  <a:ext uri="{FF2B5EF4-FFF2-40B4-BE49-F238E27FC236}">
                    <a16:creationId xmlns:a16="http://schemas.microsoft.com/office/drawing/2014/main" id="{7EF1BF5E-D872-E375-EBF9-5BA6DC1794D2}"/>
                  </a:ext>
                </a:extLst>
              </p:cNvPr>
              <p:cNvSpPr/>
              <p:nvPr/>
            </p:nvSpPr>
            <p:spPr>
              <a:xfrm rot="5400000">
                <a:off x="3185282" y="135185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96" name="Chevron 295">
                <a:extLst>
                  <a:ext uri="{FF2B5EF4-FFF2-40B4-BE49-F238E27FC236}">
                    <a16:creationId xmlns:a16="http://schemas.microsoft.com/office/drawing/2014/main" id="{509DC214-227A-F0BE-13A5-17D1E67792F7}"/>
                  </a:ext>
                </a:extLst>
              </p:cNvPr>
              <p:cNvSpPr/>
              <p:nvPr/>
            </p:nvSpPr>
            <p:spPr>
              <a:xfrm rot="5400000">
                <a:off x="4638446" y="1060878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97" name="Chevron 296">
                <a:extLst>
                  <a:ext uri="{FF2B5EF4-FFF2-40B4-BE49-F238E27FC236}">
                    <a16:creationId xmlns:a16="http://schemas.microsoft.com/office/drawing/2014/main" id="{901380BF-1706-9693-9518-B109E31D2B39}"/>
                  </a:ext>
                </a:extLst>
              </p:cNvPr>
              <p:cNvSpPr/>
              <p:nvPr/>
            </p:nvSpPr>
            <p:spPr>
              <a:xfrm rot="5400000">
                <a:off x="3918324" y="1060879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98" name="Chevron 297">
                <a:extLst>
                  <a:ext uri="{FF2B5EF4-FFF2-40B4-BE49-F238E27FC236}">
                    <a16:creationId xmlns:a16="http://schemas.microsoft.com/office/drawing/2014/main" id="{EF7BDE10-856E-AD93-FB29-03C67A7E69EF}"/>
                  </a:ext>
                </a:extLst>
              </p:cNvPr>
              <p:cNvSpPr/>
              <p:nvPr/>
            </p:nvSpPr>
            <p:spPr>
              <a:xfrm rot="5400000">
                <a:off x="3185279" y="1060879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99" name="Chevron 298">
                <a:extLst>
                  <a:ext uri="{FF2B5EF4-FFF2-40B4-BE49-F238E27FC236}">
                    <a16:creationId xmlns:a16="http://schemas.microsoft.com/office/drawing/2014/main" id="{3EA161EE-CD15-7CF6-6F50-A7277D54B5C9}"/>
                  </a:ext>
                </a:extLst>
              </p:cNvPr>
              <p:cNvSpPr/>
              <p:nvPr/>
            </p:nvSpPr>
            <p:spPr>
              <a:xfrm rot="5400000">
                <a:off x="4638442" y="785514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00" name="Chevron 299">
                <a:extLst>
                  <a:ext uri="{FF2B5EF4-FFF2-40B4-BE49-F238E27FC236}">
                    <a16:creationId xmlns:a16="http://schemas.microsoft.com/office/drawing/2014/main" id="{45B672E4-9B04-D380-64AE-70D06451D669}"/>
                  </a:ext>
                </a:extLst>
              </p:cNvPr>
              <p:cNvSpPr/>
              <p:nvPr/>
            </p:nvSpPr>
            <p:spPr>
              <a:xfrm rot="5400000">
                <a:off x="3918320" y="78551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01" name="Chevron 300">
                <a:extLst>
                  <a:ext uri="{FF2B5EF4-FFF2-40B4-BE49-F238E27FC236}">
                    <a16:creationId xmlns:a16="http://schemas.microsoft.com/office/drawing/2014/main" id="{E11EE8AC-D742-C9FB-8002-E5F01D50100D}"/>
                  </a:ext>
                </a:extLst>
              </p:cNvPr>
              <p:cNvSpPr/>
              <p:nvPr/>
            </p:nvSpPr>
            <p:spPr>
              <a:xfrm rot="5400000">
                <a:off x="3185275" y="78551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302" name="Straight Connector 301">
                <a:extLst>
                  <a:ext uri="{FF2B5EF4-FFF2-40B4-BE49-F238E27FC236}">
                    <a16:creationId xmlns:a16="http://schemas.microsoft.com/office/drawing/2014/main" id="{65A40438-B1FB-076A-E88C-A03F3AE7999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89483" y="854599"/>
                <a:ext cx="0" cy="69792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3" name="Straight Connector 302">
                <a:extLst>
                  <a:ext uri="{FF2B5EF4-FFF2-40B4-BE49-F238E27FC236}">
                    <a16:creationId xmlns:a16="http://schemas.microsoft.com/office/drawing/2014/main" id="{47270E3C-F10A-FDF6-7207-974F4FB3D97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14448" y="854599"/>
                <a:ext cx="0" cy="69792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92" name="Rectangle 291">
              <a:extLst>
                <a:ext uri="{FF2B5EF4-FFF2-40B4-BE49-F238E27FC236}">
                  <a16:creationId xmlns:a16="http://schemas.microsoft.com/office/drawing/2014/main" id="{765FE6F1-5F57-D817-D39F-6A5D142E91A9}"/>
                </a:ext>
              </a:extLst>
            </p:cNvPr>
            <p:cNvSpPr/>
            <p:nvPr/>
          </p:nvSpPr>
          <p:spPr>
            <a:xfrm>
              <a:off x="3765032" y="4110895"/>
              <a:ext cx="2173285" cy="1109143"/>
            </a:xfrm>
            <a:prstGeom prst="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7" name="Group 276">
            <a:extLst>
              <a:ext uri="{FF2B5EF4-FFF2-40B4-BE49-F238E27FC236}">
                <a16:creationId xmlns:a16="http://schemas.microsoft.com/office/drawing/2014/main" id="{1FB0D66B-A00F-FB9F-30E5-CDC1364C30BE}"/>
              </a:ext>
            </a:extLst>
          </p:cNvPr>
          <p:cNvGrpSpPr/>
          <p:nvPr/>
        </p:nvGrpSpPr>
        <p:grpSpPr>
          <a:xfrm>
            <a:off x="6844523" y="9161390"/>
            <a:ext cx="1553959" cy="451606"/>
            <a:chOff x="3750415" y="4099137"/>
            <a:chExt cx="2187902" cy="1148292"/>
          </a:xfrm>
        </p:grpSpPr>
        <p:grpSp>
          <p:nvGrpSpPr>
            <p:cNvPr id="278" name="Group 277">
              <a:extLst>
                <a:ext uri="{FF2B5EF4-FFF2-40B4-BE49-F238E27FC236}">
                  <a16:creationId xmlns:a16="http://schemas.microsoft.com/office/drawing/2014/main" id="{5BEB2304-A864-77BA-340F-F13CB4581296}"/>
                </a:ext>
              </a:extLst>
            </p:cNvPr>
            <p:cNvGrpSpPr/>
            <p:nvPr/>
          </p:nvGrpSpPr>
          <p:grpSpPr>
            <a:xfrm>
              <a:off x="3750415" y="4099137"/>
              <a:ext cx="2175036" cy="1148292"/>
              <a:chOff x="3114448" y="854599"/>
              <a:chExt cx="2175036" cy="1148292"/>
            </a:xfrm>
          </p:grpSpPr>
          <p:sp>
            <p:nvSpPr>
              <p:cNvPr id="280" name="Chevron 279">
                <a:extLst>
                  <a:ext uri="{FF2B5EF4-FFF2-40B4-BE49-F238E27FC236}">
                    <a16:creationId xmlns:a16="http://schemas.microsoft.com/office/drawing/2014/main" id="{22488665-2346-A112-7ADE-521E48D9F0F1}"/>
                  </a:ext>
                </a:extLst>
              </p:cNvPr>
              <p:cNvSpPr/>
              <p:nvPr/>
            </p:nvSpPr>
            <p:spPr>
              <a:xfrm rot="5400000">
                <a:off x="4638449" y="1351854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81" name="Chevron 280">
                <a:extLst>
                  <a:ext uri="{FF2B5EF4-FFF2-40B4-BE49-F238E27FC236}">
                    <a16:creationId xmlns:a16="http://schemas.microsoft.com/office/drawing/2014/main" id="{DD33D14B-AF5E-2B13-74BF-94B036618EE7}"/>
                  </a:ext>
                </a:extLst>
              </p:cNvPr>
              <p:cNvSpPr/>
              <p:nvPr/>
            </p:nvSpPr>
            <p:spPr>
              <a:xfrm rot="5400000">
                <a:off x="3918327" y="135185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82" name="Chevron 281">
                <a:extLst>
                  <a:ext uri="{FF2B5EF4-FFF2-40B4-BE49-F238E27FC236}">
                    <a16:creationId xmlns:a16="http://schemas.microsoft.com/office/drawing/2014/main" id="{A6E1F393-8DDD-6651-AEE9-6AD672762A51}"/>
                  </a:ext>
                </a:extLst>
              </p:cNvPr>
              <p:cNvSpPr/>
              <p:nvPr/>
            </p:nvSpPr>
            <p:spPr>
              <a:xfrm rot="5400000">
                <a:off x="3185282" y="135185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83" name="Chevron 282">
                <a:extLst>
                  <a:ext uri="{FF2B5EF4-FFF2-40B4-BE49-F238E27FC236}">
                    <a16:creationId xmlns:a16="http://schemas.microsoft.com/office/drawing/2014/main" id="{9615D346-7B5E-B85E-2682-00774C7D9AED}"/>
                  </a:ext>
                </a:extLst>
              </p:cNvPr>
              <p:cNvSpPr/>
              <p:nvPr/>
            </p:nvSpPr>
            <p:spPr>
              <a:xfrm rot="5400000">
                <a:off x="4638446" y="1060878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84" name="Chevron 283">
                <a:extLst>
                  <a:ext uri="{FF2B5EF4-FFF2-40B4-BE49-F238E27FC236}">
                    <a16:creationId xmlns:a16="http://schemas.microsoft.com/office/drawing/2014/main" id="{CE9C7786-3F22-8381-A4C9-43307C01A417}"/>
                  </a:ext>
                </a:extLst>
              </p:cNvPr>
              <p:cNvSpPr/>
              <p:nvPr/>
            </p:nvSpPr>
            <p:spPr>
              <a:xfrm rot="5400000">
                <a:off x="3918324" y="1060879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85" name="Chevron 284">
                <a:extLst>
                  <a:ext uri="{FF2B5EF4-FFF2-40B4-BE49-F238E27FC236}">
                    <a16:creationId xmlns:a16="http://schemas.microsoft.com/office/drawing/2014/main" id="{29519A4E-3874-0948-1804-CF5026932857}"/>
                  </a:ext>
                </a:extLst>
              </p:cNvPr>
              <p:cNvSpPr/>
              <p:nvPr/>
            </p:nvSpPr>
            <p:spPr>
              <a:xfrm rot="5400000">
                <a:off x="3185279" y="1060879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86" name="Chevron 285">
                <a:extLst>
                  <a:ext uri="{FF2B5EF4-FFF2-40B4-BE49-F238E27FC236}">
                    <a16:creationId xmlns:a16="http://schemas.microsoft.com/office/drawing/2014/main" id="{9E2A4F6E-6BB9-ADBC-B49E-9524CBCA2253}"/>
                  </a:ext>
                </a:extLst>
              </p:cNvPr>
              <p:cNvSpPr/>
              <p:nvPr/>
            </p:nvSpPr>
            <p:spPr>
              <a:xfrm rot="5400000">
                <a:off x="4638442" y="785514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87" name="Chevron 286">
                <a:extLst>
                  <a:ext uri="{FF2B5EF4-FFF2-40B4-BE49-F238E27FC236}">
                    <a16:creationId xmlns:a16="http://schemas.microsoft.com/office/drawing/2014/main" id="{94067CBE-7D50-8E85-5BAC-CD67ED1BFA16}"/>
                  </a:ext>
                </a:extLst>
              </p:cNvPr>
              <p:cNvSpPr/>
              <p:nvPr/>
            </p:nvSpPr>
            <p:spPr>
              <a:xfrm rot="5400000">
                <a:off x="3918320" y="78551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88" name="Chevron 287">
                <a:extLst>
                  <a:ext uri="{FF2B5EF4-FFF2-40B4-BE49-F238E27FC236}">
                    <a16:creationId xmlns:a16="http://schemas.microsoft.com/office/drawing/2014/main" id="{326679B9-FF45-72C5-7510-25F5D52D3265}"/>
                  </a:ext>
                </a:extLst>
              </p:cNvPr>
              <p:cNvSpPr/>
              <p:nvPr/>
            </p:nvSpPr>
            <p:spPr>
              <a:xfrm rot="5400000">
                <a:off x="3185275" y="78551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89" name="Straight Connector 288">
                <a:extLst>
                  <a:ext uri="{FF2B5EF4-FFF2-40B4-BE49-F238E27FC236}">
                    <a16:creationId xmlns:a16="http://schemas.microsoft.com/office/drawing/2014/main" id="{7E5B400F-6CCE-41FB-4FE4-1A23CC02842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89483" y="854599"/>
                <a:ext cx="0" cy="69792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0" name="Straight Connector 289">
                <a:extLst>
                  <a:ext uri="{FF2B5EF4-FFF2-40B4-BE49-F238E27FC236}">
                    <a16:creationId xmlns:a16="http://schemas.microsoft.com/office/drawing/2014/main" id="{18203130-B7B7-6495-86BD-2492791DBC6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14448" y="854599"/>
                <a:ext cx="0" cy="69792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79" name="Rectangle 278">
              <a:extLst>
                <a:ext uri="{FF2B5EF4-FFF2-40B4-BE49-F238E27FC236}">
                  <a16:creationId xmlns:a16="http://schemas.microsoft.com/office/drawing/2014/main" id="{0E6F8748-51E1-1AA0-2A67-E97D607FD995}"/>
                </a:ext>
              </a:extLst>
            </p:cNvPr>
            <p:cNvSpPr/>
            <p:nvPr/>
          </p:nvSpPr>
          <p:spPr>
            <a:xfrm>
              <a:off x="3765032" y="4110895"/>
              <a:ext cx="2173285" cy="1109143"/>
            </a:xfrm>
            <a:prstGeom prst="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60" name="Trapezium 359">
            <a:extLst>
              <a:ext uri="{FF2B5EF4-FFF2-40B4-BE49-F238E27FC236}">
                <a16:creationId xmlns:a16="http://schemas.microsoft.com/office/drawing/2014/main" id="{3FBBFA82-E2CF-51C8-B31D-699ABD5D2A46}"/>
              </a:ext>
            </a:extLst>
          </p:cNvPr>
          <p:cNvSpPr/>
          <p:nvPr/>
        </p:nvSpPr>
        <p:spPr>
          <a:xfrm rot="10800000">
            <a:off x="6736087" y="8798645"/>
            <a:ext cx="1778309" cy="378246"/>
          </a:xfrm>
          <a:prstGeom prst="trapezoid">
            <a:avLst>
              <a:gd name="adj" fmla="val 29492"/>
            </a:avLst>
          </a:prstGeom>
          <a:solidFill>
            <a:schemeClr val="bg1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1" name="Rectangle 360">
            <a:extLst>
              <a:ext uri="{FF2B5EF4-FFF2-40B4-BE49-F238E27FC236}">
                <a16:creationId xmlns:a16="http://schemas.microsoft.com/office/drawing/2014/main" id="{46C69A6F-28BE-988D-C696-F24274097801}"/>
              </a:ext>
            </a:extLst>
          </p:cNvPr>
          <p:cNvSpPr/>
          <p:nvPr/>
        </p:nvSpPr>
        <p:spPr>
          <a:xfrm>
            <a:off x="6827653" y="9602223"/>
            <a:ext cx="1594843" cy="4464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2" name="Rectangle 361">
            <a:extLst>
              <a:ext uri="{FF2B5EF4-FFF2-40B4-BE49-F238E27FC236}">
                <a16:creationId xmlns:a16="http://schemas.microsoft.com/office/drawing/2014/main" id="{7E53E7DD-AD2A-D718-3C71-48804720C831}"/>
              </a:ext>
            </a:extLst>
          </p:cNvPr>
          <p:cNvSpPr/>
          <p:nvPr/>
        </p:nvSpPr>
        <p:spPr>
          <a:xfrm>
            <a:off x="6836777" y="10125101"/>
            <a:ext cx="1585731" cy="4464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3" name="Rectangle 362">
            <a:extLst>
              <a:ext uri="{FF2B5EF4-FFF2-40B4-BE49-F238E27FC236}">
                <a16:creationId xmlns:a16="http://schemas.microsoft.com/office/drawing/2014/main" id="{571D62ED-DE60-114B-E79C-6D3E97C3443D}"/>
              </a:ext>
            </a:extLst>
          </p:cNvPr>
          <p:cNvSpPr/>
          <p:nvPr/>
        </p:nvSpPr>
        <p:spPr>
          <a:xfrm>
            <a:off x="6827653" y="10647979"/>
            <a:ext cx="1585731" cy="4464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1" name="Group 380">
            <a:extLst>
              <a:ext uri="{FF2B5EF4-FFF2-40B4-BE49-F238E27FC236}">
                <a16:creationId xmlns:a16="http://schemas.microsoft.com/office/drawing/2014/main" id="{136385C2-6C28-FDB5-8B2A-9F029CDBA6B7}"/>
              </a:ext>
            </a:extLst>
          </p:cNvPr>
          <p:cNvGrpSpPr/>
          <p:nvPr/>
        </p:nvGrpSpPr>
        <p:grpSpPr>
          <a:xfrm>
            <a:off x="8540090" y="9642058"/>
            <a:ext cx="737394" cy="355432"/>
            <a:chOff x="5635759" y="4070727"/>
            <a:chExt cx="737394" cy="355432"/>
          </a:xfrm>
        </p:grpSpPr>
        <p:grpSp>
          <p:nvGrpSpPr>
            <p:cNvPr id="375" name="Group 374">
              <a:extLst>
                <a:ext uri="{FF2B5EF4-FFF2-40B4-BE49-F238E27FC236}">
                  <a16:creationId xmlns:a16="http://schemas.microsoft.com/office/drawing/2014/main" id="{DDDB07F1-E566-0097-D793-85AD8D84AE3C}"/>
                </a:ext>
              </a:extLst>
            </p:cNvPr>
            <p:cNvGrpSpPr/>
            <p:nvPr/>
          </p:nvGrpSpPr>
          <p:grpSpPr>
            <a:xfrm>
              <a:off x="5635759" y="4124144"/>
              <a:ext cx="274133" cy="242248"/>
              <a:chOff x="6114441" y="4148345"/>
              <a:chExt cx="240990" cy="212959"/>
            </a:xfrm>
          </p:grpSpPr>
          <p:sp>
            <p:nvSpPr>
              <p:cNvPr id="371" name="Rectangle 370">
                <a:extLst>
                  <a:ext uri="{FF2B5EF4-FFF2-40B4-BE49-F238E27FC236}">
                    <a16:creationId xmlns:a16="http://schemas.microsoft.com/office/drawing/2014/main" id="{8F7038A7-287F-1BBA-1859-FDEF95F9201B}"/>
                  </a:ext>
                </a:extLst>
              </p:cNvPr>
              <p:cNvSpPr/>
              <p:nvPr/>
            </p:nvSpPr>
            <p:spPr>
              <a:xfrm rot="2700000">
                <a:off x="6142472" y="4148345"/>
                <a:ext cx="212959" cy="212959"/>
              </a:xfrm>
              <a:prstGeom prst="rect">
                <a:avLst/>
              </a:prstGeom>
              <a:noFill/>
              <a:ln w="666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72" name="Straight Connector 371">
                <a:extLst>
                  <a:ext uri="{FF2B5EF4-FFF2-40B4-BE49-F238E27FC236}">
                    <a16:creationId xmlns:a16="http://schemas.microsoft.com/office/drawing/2014/main" id="{2B46DE46-C9F9-033E-E979-CCEED0B0193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14441" y="4272504"/>
                <a:ext cx="135774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3" name="Straight Connector 372">
                <a:extLst>
                  <a:ext uri="{FF2B5EF4-FFF2-40B4-BE49-F238E27FC236}">
                    <a16:creationId xmlns:a16="http://schemas.microsoft.com/office/drawing/2014/main" id="{5F5717B2-931A-7F27-CA86-80F7425C59E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236791" y="4184883"/>
                <a:ext cx="102568" cy="9410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80" name="Group 379">
              <a:extLst>
                <a:ext uri="{FF2B5EF4-FFF2-40B4-BE49-F238E27FC236}">
                  <a16:creationId xmlns:a16="http://schemas.microsoft.com/office/drawing/2014/main" id="{2E3449FF-E2EC-C98C-08B5-425C60754BD4}"/>
                </a:ext>
              </a:extLst>
            </p:cNvPr>
            <p:cNvGrpSpPr/>
            <p:nvPr/>
          </p:nvGrpSpPr>
          <p:grpSpPr>
            <a:xfrm>
              <a:off x="6059376" y="4070727"/>
              <a:ext cx="313777" cy="355432"/>
              <a:chOff x="6596240" y="4219231"/>
              <a:chExt cx="313777" cy="355432"/>
            </a:xfrm>
          </p:grpSpPr>
          <p:sp>
            <p:nvSpPr>
              <p:cNvPr id="366" name="Triangle 365">
                <a:extLst>
                  <a:ext uri="{FF2B5EF4-FFF2-40B4-BE49-F238E27FC236}">
                    <a16:creationId xmlns:a16="http://schemas.microsoft.com/office/drawing/2014/main" id="{2082A385-0A4B-14FA-0AE9-73A62BC8E976}"/>
                  </a:ext>
                </a:extLst>
              </p:cNvPr>
              <p:cNvSpPr/>
              <p:nvPr/>
            </p:nvSpPr>
            <p:spPr>
              <a:xfrm rot="16200000">
                <a:off x="6518031" y="4297440"/>
                <a:ext cx="355432" cy="199014"/>
              </a:xfrm>
              <a:prstGeom prst="triangle">
                <a:avLst>
                  <a:gd name="adj" fmla="val 53047"/>
                </a:avLst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77" name="Rectangle 376">
                <a:extLst>
                  <a:ext uri="{FF2B5EF4-FFF2-40B4-BE49-F238E27FC236}">
                    <a16:creationId xmlns:a16="http://schemas.microsoft.com/office/drawing/2014/main" id="{F6B2CD19-AB2C-2791-D645-09BC435BEABA}"/>
                  </a:ext>
                </a:extLst>
              </p:cNvPr>
              <p:cNvSpPr/>
              <p:nvPr/>
            </p:nvSpPr>
            <p:spPr>
              <a:xfrm rot="2700000">
                <a:off x="6667770" y="4272757"/>
                <a:ext cx="242248" cy="242247"/>
              </a:xfrm>
              <a:prstGeom prst="rect">
                <a:avLst/>
              </a:prstGeom>
              <a:noFill/>
              <a:ln w="666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82" name="Group 381">
            <a:extLst>
              <a:ext uri="{FF2B5EF4-FFF2-40B4-BE49-F238E27FC236}">
                <a16:creationId xmlns:a16="http://schemas.microsoft.com/office/drawing/2014/main" id="{199011C2-F69C-09C3-8D1B-9D2A1EAFB640}"/>
              </a:ext>
            </a:extLst>
          </p:cNvPr>
          <p:cNvGrpSpPr/>
          <p:nvPr/>
        </p:nvGrpSpPr>
        <p:grpSpPr>
          <a:xfrm>
            <a:off x="8540090" y="10171339"/>
            <a:ext cx="737394" cy="355432"/>
            <a:chOff x="5635759" y="4070727"/>
            <a:chExt cx="737394" cy="355432"/>
          </a:xfrm>
        </p:grpSpPr>
        <p:grpSp>
          <p:nvGrpSpPr>
            <p:cNvPr id="383" name="Group 382">
              <a:extLst>
                <a:ext uri="{FF2B5EF4-FFF2-40B4-BE49-F238E27FC236}">
                  <a16:creationId xmlns:a16="http://schemas.microsoft.com/office/drawing/2014/main" id="{92B92D6A-CCAF-941F-5621-AD6A133E7D39}"/>
                </a:ext>
              </a:extLst>
            </p:cNvPr>
            <p:cNvGrpSpPr/>
            <p:nvPr/>
          </p:nvGrpSpPr>
          <p:grpSpPr>
            <a:xfrm>
              <a:off x="5635759" y="4124144"/>
              <a:ext cx="274133" cy="242248"/>
              <a:chOff x="6114441" y="4148345"/>
              <a:chExt cx="240990" cy="212959"/>
            </a:xfrm>
          </p:grpSpPr>
          <p:sp>
            <p:nvSpPr>
              <p:cNvPr id="387" name="Rectangle 386">
                <a:extLst>
                  <a:ext uri="{FF2B5EF4-FFF2-40B4-BE49-F238E27FC236}">
                    <a16:creationId xmlns:a16="http://schemas.microsoft.com/office/drawing/2014/main" id="{15C5B295-9897-6A75-DC7D-3731EC6DCADD}"/>
                  </a:ext>
                </a:extLst>
              </p:cNvPr>
              <p:cNvSpPr/>
              <p:nvPr/>
            </p:nvSpPr>
            <p:spPr>
              <a:xfrm rot="2700000">
                <a:off x="6142472" y="4148345"/>
                <a:ext cx="212959" cy="212959"/>
              </a:xfrm>
              <a:prstGeom prst="rect">
                <a:avLst/>
              </a:prstGeom>
              <a:noFill/>
              <a:ln w="666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88" name="Straight Connector 387">
                <a:extLst>
                  <a:ext uri="{FF2B5EF4-FFF2-40B4-BE49-F238E27FC236}">
                    <a16:creationId xmlns:a16="http://schemas.microsoft.com/office/drawing/2014/main" id="{480D24DD-082B-9D54-1515-EDD3FFEDA3D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14441" y="4272504"/>
                <a:ext cx="135774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9" name="Straight Connector 388">
                <a:extLst>
                  <a:ext uri="{FF2B5EF4-FFF2-40B4-BE49-F238E27FC236}">
                    <a16:creationId xmlns:a16="http://schemas.microsoft.com/office/drawing/2014/main" id="{172AA7E6-A934-0A14-847C-0F41BA4AF55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236791" y="4184883"/>
                <a:ext cx="102568" cy="9410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84" name="Group 383">
              <a:extLst>
                <a:ext uri="{FF2B5EF4-FFF2-40B4-BE49-F238E27FC236}">
                  <a16:creationId xmlns:a16="http://schemas.microsoft.com/office/drawing/2014/main" id="{66E1CB6F-D068-1C72-D7B9-5F2073868D97}"/>
                </a:ext>
              </a:extLst>
            </p:cNvPr>
            <p:cNvGrpSpPr/>
            <p:nvPr/>
          </p:nvGrpSpPr>
          <p:grpSpPr>
            <a:xfrm>
              <a:off x="6059376" y="4070727"/>
              <a:ext cx="313777" cy="355432"/>
              <a:chOff x="6596240" y="4219231"/>
              <a:chExt cx="313777" cy="355432"/>
            </a:xfrm>
          </p:grpSpPr>
          <p:sp>
            <p:nvSpPr>
              <p:cNvPr id="385" name="Triangle 384">
                <a:extLst>
                  <a:ext uri="{FF2B5EF4-FFF2-40B4-BE49-F238E27FC236}">
                    <a16:creationId xmlns:a16="http://schemas.microsoft.com/office/drawing/2014/main" id="{4764B793-2204-0A12-AD64-053AF4564D5B}"/>
                  </a:ext>
                </a:extLst>
              </p:cNvPr>
              <p:cNvSpPr/>
              <p:nvPr/>
            </p:nvSpPr>
            <p:spPr>
              <a:xfrm rot="16200000">
                <a:off x="6518031" y="4297440"/>
                <a:ext cx="355432" cy="199014"/>
              </a:xfrm>
              <a:prstGeom prst="triangle">
                <a:avLst>
                  <a:gd name="adj" fmla="val 53047"/>
                </a:avLst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86" name="Rectangle 385">
                <a:extLst>
                  <a:ext uri="{FF2B5EF4-FFF2-40B4-BE49-F238E27FC236}">
                    <a16:creationId xmlns:a16="http://schemas.microsoft.com/office/drawing/2014/main" id="{26033B6B-E110-7F79-5F3C-0398525DE2A6}"/>
                  </a:ext>
                </a:extLst>
              </p:cNvPr>
              <p:cNvSpPr/>
              <p:nvPr/>
            </p:nvSpPr>
            <p:spPr>
              <a:xfrm rot="2700000">
                <a:off x="6667770" y="4272757"/>
                <a:ext cx="242248" cy="242247"/>
              </a:xfrm>
              <a:prstGeom prst="rect">
                <a:avLst/>
              </a:prstGeom>
              <a:noFill/>
              <a:ln w="666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88" name="Trapezium 487">
            <a:extLst>
              <a:ext uri="{FF2B5EF4-FFF2-40B4-BE49-F238E27FC236}">
                <a16:creationId xmlns:a16="http://schemas.microsoft.com/office/drawing/2014/main" id="{9FB826F3-743A-E31A-8898-2578594B9B6C}"/>
              </a:ext>
            </a:extLst>
          </p:cNvPr>
          <p:cNvSpPr/>
          <p:nvPr/>
        </p:nvSpPr>
        <p:spPr>
          <a:xfrm rot="10800000">
            <a:off x="10821199" y="6260000"/>
            <a:ext cx="504050" cy="264854"/>
          </a:xfrm>
          <a:prstGeom prst="trapezoid">
            <a:avLst>
              <a:gd name="adj" fmla="val 50874"/>
            </a:avLst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9" name="Trapezium 488">
            <a:extLst>
              <a:ext uri="{FF2B5EF4-FFF2-40B4-BE49-F238E27FC236}">
                <a16:creationId xmlns:a16="http://schemas.microsoft.com/office/drawing/2014/main" id="{A69DEF27-7082-9711-B39A-A039BA2114D1}"/>
              </a:ext>
            </a:extLst>
          </p:cNvPr>
          <p:cNvSpPr/>
          <p:nvPr/>
        </p:nvSpPr>
        <p:spPr>
          <a:xfrm rot="10800000">
            <a:off x="10805297" y="7561911"/>
            <a:ext cx="504050" cy="264854"/>
          </a:xfrm>
          <a:prstGeom prst="trapezoid">
            <a:avLst>
              <a:gd name="adj" fmla="val 50874"/>
            </a:avLst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0" name="Trapezium 489">
            <a:extLst>
              <a:ext uri="{FF2B5EF4-FFF2-40B4-BE49-F238E27FC236}">
                <a16:creationId xmlns:a16="http://schemas.microsoft.com/office/drawing/2014/main" id="{25B7D504-D334-CA95-ED12-2838137DD522}"/>
              </a:ext>
            </a:extLst>
          </p:cNvPr>
          <p:cNvSpPr/>
          <p:nvPr/>
        </p:nvSpPr>
        <p:spPr>
          <a:xfrm rot="10800000">
            <a:off x="10805297" y="8844922"/>
            <a:ext cx="504050" cy="264854"/>
          </a:xfrm>
          <a:prstGeom prst="trapezoid">
            <a:avLst>
              <a:gd name="adj" fmla="val 50874"/>
            </a:avLst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93" name="Group 492">
            <a:extLst>
              <a:ext uri="{FF2B5EF4-FFF2-40B4-BE49-F238E27FC236}">
                <a16:creationId xmlns:a16="http://schemas.microsoft.com/office/drawing/2014/main" id="{8089A445-C9A6-92A4-8208-4C35896A4AA0}"/>
              </a:ext>
            </a:extLst>
          </p:cNvPr>
          <p:cNvGrpSpPr/>
          <p:nvPr/>
        </p:nvGrpSpPr>
        <p:grpSpPr>
          <a:xfrm>
            <a:off x="10754212" y="5794773"/>
            <a:ext cx="634652" cy="324178"/>
            <a:chOff x="3448663" y="1963491"/>
            <a:chExt cx="2171399" cy="1109143"/>
          </a:xfrm>
        </p:grpSpPr>
        <p:grpSp>
          <p:nvGrpSpPr>
            <p:cNvPr id="567" name="Group 566">
              <a:extLst>
                <a:ext uri="{FF2B5EF4-FFF2-40B4-BE49-F238E27FC236}">
                  <a16:creationId xmlns:a16="http://schemas.microsoft.com/office/drawing/2014/main" id="{0E8061E2-5D4C-C69F-FC36-1A1F796AD2B7}"/>
                </a:ext>
              </a:extLst>
            </p:cNvPr>
            <p:cNvGrpSpPr/>
            <p:nvPr/>
          </p:nvGrpSpPr>
          <p:grpSpPr>
            <a:xfrm>
              <a:off x="3448663" y="2010366"/>
              <a:ext cx="2171378" cy="1043936"/>
              <a:chOff x="3114448" y="854599"/>
              <a:chExt cx="2175036" cy="1148292"/>
            </a:xfrm>
          </p:grpSpPr>
          <p:sp>
            <p:nvSpPr>
              <p:cNvPr id="569" name="Chevron 568">
                <a:extLst>
                  <a:ext uri="{FF2B5EF4-FFF2-40B4-BE49-F238E27FC236}">
                    <a16:creationId xmlns:a16="http://schemas.microsoft.com/office/drawing/2014/main" id="{7AECA71A-31F4-CE0E-60CA-BF37AC612A25}"/>
                  </a:ext>
                </a:extLst>
              </p:cNvPr>
              <p:cNvSpPr/>
              <p:nvPr/>
            </p:nvSpPr>
            <p:spPr>
              <a:xfrm rot="5400000">
                <a:off x="4638449" y="1351854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70" name="Chevron 569">
                <a:extLst>
                  <a:ext uri="{FF2B5EF4-FFF2-40B4-BE49-F238E27FC236}">
                    <a16:creationId xmlns:a16="http://schemas.microsoft.com/office/drawing/2014/main" id="{FC175BC1-7B12-41AD-1D4B-7629D49ACC1B}"/>
                  </a:ext>
                </a:extLst>
              </p:cNvPr>
              <p:cNvSpPr/>
              <p:nvPr/>
            </p:nvSpPr>
            <p:spPr>
              <a:xfrm rot="5400000">
                <a:off x="3918327" y="135185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71" name="Chevron 570">
                <a:extLst>
                  <a:ext uri="{FF2B5EF4-FFF2-40B4-BE49-F238E27FC236}">
                    <a16:creationId xmlns:a16="http://schemas.microsoft.com/office/drawing/2014/main" id="{7E53EE33-F576-592D-7CE4-43FC5EC851CD}"/>
                  </a:ext>
                </a:extLst>
              </p:cNvPr>
              <p:cNvSpPr/>
              <p:nvPr/>
            </p:nvSpPr>
            <p:spPr>
              <a:xfrm rot="5400000">
                <a:off x="3185282" y="135185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72" name="Chevron 571">
                <a:extLst>
                  <a:ext uri="{FF2B5EF4-FFF2-40B4-BE49-F238E27FC236}">
                    <a16:creationId xmlns:a16="http://schemas.microsoft.com/office/drawing/2014/main" id="{6186FB66-5C23-6CE2-82B8-67AA95F46D9C}"/>
                  </a:ext>
                </a:extLst>
              </p:cNvPr>
              <p:cNvSpPr/>
              <p:nvPr/>
            </p:nvSpPr>
            <p:spPr>
              <a:xfrm rot="5400000">
                <a:off x="4638446" y="1060878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73" name="Chevron 572">
                <a:extLst>
                  <a:ext uri="{FF2B5EF4-FFF2-40B4-BE49-F238E27FC236}">
                    <a16:creationId xmlns:a16="http://schemas.microsoft.com/office/drawing/2014/main" id="{C0D09C0E-01EA-621C-9343-2D81DC376B1B}"/>
                  </a:ext>
                </a:extLst>
              </p:cNvPr>
              <p:cNvSpPr/>
              <p:nvPr/>
            </p:nvSpPr>
            <p:spPr>
              <a:xfrm rot="5400000">
                <a:off x="3918324" y="1060879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74" name="Chevron 573">
                <a:extLst>
                  <a:ext uri="{FF2B5EF4-FFF2-40B4-BE49-F238E27FC236}">
                    <a16:creationId xmlns:a16="http://schemas.microsoft.com/office/drawing/2014/main" id="{D9436EEA-1D30-F296-A3B7-C159BEB0ACC0}"/>
                  </a:ext>
                </a:extLst>
              </p:cNvPr>
              <p:cNvSpPr/>
              <p:nvPr/>
            </p:nvSpPr>
            <p:spPr>
              <a:xfrm rot="5400000">
                <a:off x="3185279" y="1060879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75" name="Chevron 574">
                <a:extLst>
                  <a:ext uri="{FF2B5EF4-FFF2-40B4-BE49-F238E27FC236}">
                    <a16:creationId xmlns:a16="http://schemas.microsoft.com/office/drawing/2014/main" id="{2E4DA678-69D4-D96B-4D54-099BDE79F3B3}"/>
                  </a:ext>
                </a:extLst>
              </p:cNvPr>
              <p:cNvSpPr/>
              <p:nvPr/>
            </p:nvSpPr>
            <p:spPr>
              <a:xfrm rot="5400000">
                <a:off x="4638442" y="785514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76" name="Chevron 575">
                <a:extLst>
                  <a:ext uri="{FF2B5EF4-FFF2-40B4-BE49-F238E27FC236}">
                    <a16:creationId xmlns:a16="http://schemas.microsoft.com/office/drawing/2014/main" id="{CC025D8D-033C-8A13-26CC-9C4E860CE488}"/>
                  </a:ext>
                </a:extLst>
              </p:cNvPr>
              <p:cNvSpPr/>
              <p:nvPr/>
            </p:nvSpPr>
            <p:spPr>
              <a:xfrm rot="5400000">
                <a:off x="3918320" y="78551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77" name="Chevron 576">
                <a:extLst>
                  <a:ext uri="{FF2B5EF4-FFF2-40B4-BE49-F238E27FC236}">
                    <a16:creationId xmlns:a16="http://schemas.microsoft.com/office/drawing/2014/main" id="{9820AA8A-3560-C052-7F1C-3F4884AB82B6}"/>
                  </a:ext>
                </a:extLst>
              </p:cNvPr>
              <p:cNvSpPr/>
              <p:nvPr/>
            </p:nvSpPr>
            <p:spPr>
              <a:xfrm rot="5400000">
                <a:off x="3185275" y="78551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578" name="Straight Connector 577">
                <a:extLst>
                  <a:ext uri="{FF2B5EF4-FFF2-40B4-BE49-F238E27FC236}">
                    <a16:creationId xmlns:a16="http://schemas.microsoft.com/office/drawing/2014/main" id="{ADCF150D-DC5F-9FA7-4403-E64ACB7FD55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89483" y="854599"/>
                <a:ext cx="0" cy="69792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9" name="Straight Connector 578">
                <a:extLst>
                  <a:ext uri="{FF2B5EF4-FFF2-40B4-BE49-F238E27FC236}">
                    <a16:creationId xmlns:a16="http://schemas.microsoft.com/office/drawing/2014/main" id="{3FB4C550-FCAE-66D0-11DE-3A09B1BBB3A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14448" y="854599"/>
                <a:ext cx="0" cy="69792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68" name="Rounded Rectangle 567">
              <a:extLst>
                <a:ext uri="{FF2B5EF4-FFF2-40B4-BE49-F238E27FC236}">
                  <a16:creationId xmlns:a16="http://schemas.microsoft.com/office/drawing/2014/main" id="{93256187-5468-C8AF-F157-3077A2C60584}"/>
                </a:ext>
              </a:extLst>
            </p:cNvPr>
            <p:cNvSpPr/>
            <p:nvPr/>
          </p:nvSpPr>
          <p:spPr>
            <a:xfrm>
              <a:off x="3448663" y="1963491"/>
              <a:ext cx="2171399" cy="1109143"/>
            </a:xfrm>
            <a:prstGeom prst="round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94" name="Group 493">
            <a:extLst>
              <a:ext uri="{FF2B5EF4-FFF2-40B4-BE49-F238E27FC236}">
                <a16:creationId xmlns:a16="http://schemas.microsoft.com/office/drawing/2014/main" id="{9ED42794-786D-BEA4-AE68-987687621C61}"/>
              </a:ext>
            </a:extLst>
          </p:cNvPr>
          <p:cNvGrpSpPr/>
          <p:nvPr/>
        </p:nvGrpSpPr>
        <p:grpSpPr>
          <a:xfrm>
            <a:off x="10754212" y="6652753"/>
            <a:ext cx="634652" cy="324178"/>
            <a:chOff x="3448663" y="1963491"/>
            <a:chExt cx="2171399" cy="1109143"/>
          </a:xfrm>
        </p:grpSpPr>
        <p:grpSp>
          <p:nvGrpSpPr>
            <p:cNvPr id="554" name="Group 553">
              <a:extLst>
                <a:ext uri="{FF2B5EF4-FFF2-40B4-BE49-F238E27FC236}">
                  <a16:creationId xmlns:a16="http://schemas.microsoft.com/office/drawing/2014/main" id="{FE813C31-AA0E-5C4E-4638-237AE183886D}"/>
                </a:ext>
              </a:extLst>
            </p:cNvPr>
            <p:cNvGrpSpPr/>
            <p:nvPr/>
          </p:nvGrpSpPr>
          <p:grpSpPr>
            <a:xfrm>
              <a:off x="3448663" y="2010366"/>
              <a:ext cx="2171378" cy="1043936"/>
              <a:chOff x="3114448" y="854599"/>
              <a:chExt cx="2175036" cy="1148292"/>
            </a:xfrm>
          </p:grpSpPr>
          <p:sp>
            <p:nvSpPr>
              <p:cNvPr id="556" name="Chevron 555">
                <a:extLst>
                  <a:ext uri="{FF2B5EF4-FFF2-40B4-BE49-F238E27FC236}">
                    <a16:creationId xmlns:a16="http://schemas.microsoft.com/office/drawing/2014/main" id="{7BCFEF5E-D170-D31A-D5A3-AC4D1D6064C4}"/>
                  </a:ext>
                </a:extLst>
              </p:cNvPr>
              <p:cNvSpPr/>
              <p:nvPr/>
            </p:nvSpPr>
            <p:spPr>
              <a:xfrm rot="5400000">
                <a:off x="4638449" y="1351854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57" name="Chevron 556">
                <a:extLst>
                  <a:ext uri="{FF2B5EF4-FFF2-40B4-BE49-F238E27FC236}">
                    <a16:creationId xmlns:a16="http://schemas.microsoft.com/office/drawing/2014/main" id="{DEEBD8FA-E4E7-BDE3-757A-85CCA25858A2}"/>
                  </a:ext>
                </a:extLst>
              </p:cNvPr>
              <p:cNvSpPr/>
              <p:nvPr/>
            </p:nvSpPr>
            <p:spPr>
              <a:xfrm rot="5400000">
                <a:off x="3918327" y="135185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58" name="Chevron 557">
                <a:extLst>
                  <a:ext uri="{FF2B5EF4-FFF2-40B4-BE49-F238E27FC236}">
                    <a16:creationId xmlns:a16="http://schemas.microsoft.com/office/drawing/2014/main" id="{11969FF8-B2DA-33DB-27E9-31B1A2FFBB2C}"/>
                  </a:ext>
                </a:extLst>
              </p:cNvPr>
              <p:cNvSpPr/>
              <p:nvPr/>
            </p:nvSpPr>
            <p:spPr>
              <a:xfrm rot="5400000">
                <a:off x="3185282" y="135185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59" name="Chevron 558">
                <a:extLst>
                  <a:ext uri="{FF2B5EF4-FFF2-40B4-BE49-F238E27FC236}">
                    <a16:creationId xmlns:a16="http://schemas.microsoft.com/office/drawing/2014/main" id="{30B4AC9E-83A0-5E17-C544-8166E420C710}"/>
                  </a:ext>
                </a:extLst>
              </p:cNvPr>
              <p:cNvSpPr/>
              <p:nvPr/>
            </p:nvSpPr>
            <p:spPr>
              <a:xfrm rot="5400000">
                <a:off x="4638446" y="1060878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60" name="Chevron 559">
                <a:extLst>
                  <a:ext uri="{FF2B5EF4-FFF2-40B4-BE49-F238E27FC236}">
                    <a16:creationId xmlns:a16="http://schemas.microsoft.com/office/drawing/2014/main" id="{EC127186-E4A6-13CE-FA82-9FDA49656D1C}"/>
                  </a:ext>
                </a:extLst>
              </p:cNvPr>
              <p:cNvSpPr/>
              <p:nvPr/>
            </p:nvSpPr>
            <p:spPr>
              <a:xfrm rot="5400000">
                <a:off x="3918324" y="1060879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61" name="Chevron 560">
                <a:extLst>
                  <a:ext uri="{FF2B5EF4-FFF2-40B4-BE49-F238E27FC236}">
                    <a16:creationId xmlns:a16="http://schemas.microsoft.com/office/drawing/2014/main" id="{A65D5FB8-7A8E-5C3C-4DCB-7D2DD1317815}"/>
                  </a:ext>
                </a:extLst>
              </p:cNvPr>
              <p:cNvSpPr/>
              <p:nvPr/>
            </p:nvSpPr>
            <p:spPr>
              <a:xfrm rot="5400000">
                <a:off x="3185279" y="1060879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62" name="Chevron 561">
                <a:extLst>
                  <a:ext uri="{FF2B5EF4-FFF2-40B4-BE49-F238E27FC236}">
                    <a16:creationId xmlns:a16="http://schemas.microsoft.com/office/drawing/2014/main" id="{0F47DDD9-4BF6-10D9-3613-A7F3B893C83D}"/>
                  </a:ext>
                </a:extLst>
              </p:cNvPr>
              <p:cNvSpPr/>
              <p:nvPr/>
            </p:nvSpPr>
            <p:spPr>
              <a:xfrm rot="5400000">
                <a:off x="4638442" y="785514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63" name="Chevron 562">
                <a:extLst>
                  <a:ext uri="{FF2B5EF4-FFF2-40B4-BE49-F238E27FC236}">
                    <a16:creationId xmlns:a16="http://schemas.microsoft.com/office/drawing/2014/main" id="{5B78B17A-AE09-447B-5C69-37E437D25B75}"/>
                  </a:ext>
                </a:extLst>
              </p:cNvPr>
              <p:cNvSpPr/>
              <p:nvPr/>
            </p:nvSpPr>
            <p:spPr>
              <a:xfrm rot="5400000">
                <a:off x="3918320" y="78551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64" name="Chevron 563">
                <a:extLst>
                  <a:ext uri="{FF2B5EF4-FFF2-40B4-BE49-F238E27FC236}">
                    <a16:creationId xmlns:a16="http://schemas.microsoft.com/office/drawing/2014/main" id="{D111F8BE-E7F4-66D9-D3FC-FCCF83807CB6}"/>
                  </a:ext>
                </a:extLst>
              </p:cNvPr>
              <p:cNvSpPr/>
              <p:nvPr/>
            </p:nvSpPr>
            <p:spPr>
              <a:xfrm rot="5400000">
                <a:off x="3185275" y="78551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565" name="Straight Connector 564">
                <a:extLst>
                  <a:ext uri="{FF2B5EF4-FFF2-40B4-BE49-F238E27FC236}">
                    <a16:creationId xmlns:a16="http://schemas.microsoft.com/office/drawing/2014/main" id="{976EB68A-4C45-1204-B2B8-13654907B51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89483" y="854599"/>
                <a:ext cx="0" cy="69792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6" name="Straight Connector 565">
                <a:extLst>
                  <a:ext uri="{FF2B5EF4-FFF2-40B4-BE49-F238E27FC236}">
                    <a16:creationId xmlns:a16="http://schemas.microsoft.com/office/drawing/2014/main" id="{54027789-5E76-52CE-5264-51ABC1D3779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14448" y="854599"/>
                <a:ext cx="0" cy="69792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55" name="Rounded Rectangle 554">
              <a:extLst>
                <a:ext uri="{FF2B5EF4-FFF2-40B4-BE49-F238E27FC236}">
                  <a16:creationId xmlns:a16="http://schemas.microsoft.com/office/drawing/2014/main" id="{2AB32D65-752F-4E5F-66A5-AFD8D8147913}"/>
                </a:ext>
              </a:extLst>
            </p:cNvPr>
            <p:cNvSpPr/>
            <p:nvPr/>
          </p:nvSpPr>
          <p:spPr>
            <a:xfrm>
              <a:off x="3448663" y="1963491"/>
              <a:ext cx="2171399" cy="1109143"/>
            </a:xfrm>
            <a:prstGeom prst="round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95" name="Group 494">
            <a:extLst>
              <a:ext uri="{FF2B5EF4-FFF2-40B4-BE49-F238E27FC236}">
                <a16:creationId xmlns:a16="http://schemas.microsoft.com/office/drawing/2014/main" id="{A8A9BF10-8448-566E-9DAA-3C0A1C5F5A33}"/>
              </a:ext>
            </a:extLst>
          </p:cNvPr>
          <p:cNvGrpSpPr/>
          <p:nvPr/>
        </p:nvGrpSpPr>
        <p:grpSpPr>
          <a:xfrm>
            <a:off x="10754212" y="7102476"/>
            <a:ext cx="634652" cy="324178"/>
            <a:chOff x="3448663" y="1963491"/>
            <a:chExt cx="2171399" cy="1109143"/>
          </a:xfrm>
        </p:grpSpPr>
        <p:grpSp>
          <p:nvGrpSpPr>
            <p:cNvPr id="541" name="Group 540">
              <a:extLst>
                <a:ext uri="{FF2B5EF4-FFF2-40B4-BE49-F238E27FC236}">
                  <a16:creationId xmlns:a16="http://schemas.microsoft.com/office/drawing/2014/main" id="{A60A3272-02BB-8197-6DA0-0C633B37A9C2}"/>
                </a:ext>
              </a:extLst>
            </p:cNvPr>
            <p:cNvGrpSpPr/>
            <p:nvPr/>
          </p:nvGrpSpPr>
          <p:grpSpPr>
            <a:xfrm>
              <a:off x="3448663" y="2010366"/>
              <a:ext cx="2171378" cy="1043936"/>
              <a:chOff x="3114448" y="854599"/>
              <a:chExt cx="2175036" cy="1148292"/>
            </a:xfrm>
          </p:grpSpPr>
          <p:sp>
            <p:nvSpPr>
              <p:cNvPr id="543" name="Chevron 542">
                <a:extLst>
                  <a:ext uri="{FF2B5EF4-FFF2-40B4-BE49-F238E27FC236}">
                    <a16:creationId xmlns:a16="http://schemas.microsoft.com/office/drawing/2014/main" id="{141C3720-6FEC-AB61-A9EC-654D321C416D}"/>
                  </a:ext>
                </a:extLst>
              </p:cNvPr>
              <p:cNvSpPr/>
              <p:nvPr/>
            </p:nvSpPr>
            <p:spPr>
              <a:xfrm rot="5400000">
                <a:off x="4638449" y="1351854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44" name="Chevron 543">
                <a:extLst>
                  <a:ext uri="{FF2B5EF4-FFF2-40B4-BE49-F238E27FC236}">
                    <a16:creationId xmlns:a16="http://schemas.microsoft.com/office/drawing/2014/main" id="{A0CE8C32-D8A8-28C2-9D7D-50A928EBC127}"/>
                  </a:ext>
                </a:extLst>
              </p:cNvPr>
              <p:cNvSpPr/>
              <p:nvPr/>
            </p:nvSpPr>
            <p:spPr>
              <a:xfrm rot="5400000">
                <a:off x="3918327" y="135185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45" name="Chevron 544">
                <a:extLst>
                  <a:ext uri="{FF2B5EF4-FFF2-40B4-BE49-F238E27FC236}">
                    <a16:creationId xmlns:a16="http://schemas.microsoft.com/office/drawing/2014/main" id="{500A1883-08EC-F304-1F5E-4F7668E2E2AD}"/>
                  </a:ext>
                </a:extLst>
              </p:cNvPr>
              <p:cNvSpPr/>
              <p:nvPr/>
            </p:nvSpPr>
            <p:spPr>
              <a:xfrm rot="5400000">
                <a:off x="3185282" y="135185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46" name="Chevron 545">
                <a:extLst>
                  <a:ext uri="{FF2B5EF4-FFF2-40B4-BE49-F238E27FC236}">
                    <a16:creationId xmlns:a16="http://schemas.microsoft.com/office/drawing/2014/main" id="{26B79101-8B09-68E1-2D4E-CE4012465CDF}"/>
                  </a:ext>
                </a:extLst>
              </p:cNvPr>
              <p:cNvSpPr/>
              <p:nvPr/>
            </p:nvSpPr>
            <p:spPr>
              <a:xfrm rot="5400000">
                <a:off x="4638446" y="1060878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47" name="Chevron 546">
                <a:extLst>
                  <a:ext uri="{FF2B5EF4-FFF2-40B4-BE49-F238E27FC236}">
                    <a16:creationId xmlns:a16="http://schemas.microsoft.com/office/drawing/2014/main" id="{A43AEC03-48B0-D9C9-094E-A7CB39C35186}"/>
                  </a:ext>
                </a:extLst>
              </p:cNvPr>
              <p:cNvSpPr/>
              <p:nvPr/>
            </p:nvSpPr>
            <p:spPr>
              <a:xfrm rot="5400000">
                <a:off x="3918324" y="1060879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48" name="Chevron 547">
                <a:extLst>
                  <a:ext uri="{FF2B5EF4-FFF2-40B4-BE49-F238E27FC236}">
                    <a16:creationId xmlns:a16="http://schemas.microsoft.com/office/drawing/2014/main" id="{0987A9E9-6F7D-3141-AED1-3AABFA2B50A4}"/>
                  </a:ext>
                </a:extLst>
              </p:cNvPr>
              <p:cNvSpPr/>
              <p:nvPr/>
            </p:nvSpPr>
            <p:spPr>
              <a:xfrm rot="5400000">
                <a:off x="3185279" y="1060879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49" name="Chevron 548">
                <a:extLst>
                  <a:ext uri="{FF2B5EF4-FFF2-40B4-BE49-F238E27FC236}">
                    <a16:creationId xmlns:a16="http://schemas.microsoft.com/office/drawing/2014/main" id="{3E76F60E-6492-0515-7FC7-AEDF8B312E70}"/>
                  </a:ext>
                </a:extLst>
              </p:cNvPr>
              <p:cNvSpPr/>
              <p:nvPr/>
            </p:nvSpPr>
            <p:spPr>
              <a:xfrm rot="5400000">
                <a:off x="4638442" y="785514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50" name="Chevron 549">
                <a:extLst>
                  <a:ext uri="{FF2B5EF4-FFF2-40B4-BE49-F238E27FC236}">
                    <a16:creationId xmlns:a16="http://schemas.microsoft.com/office/drawing/2014/main" id="{90222126-D052-0160-9B3C-6CDBC38515F7}"/>
                  </a:ext>
                </a:extLst>
              </p:cNvPr>
              <p:cNvSpPr/>
              <p:nvPr/>
            </p:nvSpPr>
            <p:spPr>
              <a:xfrm rot="5400000">
                <a:off x="3918320" y="78551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51" name="Chevron 550">
                <a:extLst>
                  <a:ext uri="{FF2B5EF4-FFF2-40B4-BE49-F238E27FC236}">
                    <a16:creationId xmlns:a16="http://schemas.microsoft.com/office/drawing/2014/main" id="{B4F3FCEF-F8B7-3604-CE91-8B58CD65D779}"/>
                  </a:ext>
                </a:extLst>
              </p:cNvPr>
              <p:cNvSpPr/>
              <p:nvPr/>
            </p:nvSpPr>
            <p:spPr>
              <a:xfrm rot="5400000">
                <a:off x="3185275" y="78551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552" name="Straight Connector 551">
                <a:extLst>
                  <a:ext uri="{FF2B5EF4-FFF2-40B4-BE49-F238E27FC236}">
                    <a16:creationId xmlns:a16="http://schemas.microsoft.com/office/drawing/2014/main" id="{22BA3827-572F-7F9A-98BA-093E9763188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89483" y="854599"/>
                <a:ext cx="0" cy="69792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3" name="Straight Connector 552">
                <a:extLst>
                  <a:ext uri="{FF2B5EF4-FFF2-40B4-BE49-F238E27FC236}">
                    <a16:creationId xmlns:a16="http://schemas.microsoft.com/office/drawing/2014/main" id="{3B3D096F-4EA2-46B1-D568-7A9F2832B78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14448" y="854599"/>
                <a:ext cx="0" cy="69792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42" name="Rounded Rectangle 541">
              <a:extLst>
                <a:ext uri="{FF2B5EF4-FFF2-40B4-BE49-F238E27FC236}">
                  <a16:creationId xmlns:a16="http://schemas.microsoft.com/office/drawing/2014/main" id="{15CEA286-B969-77D9-1526-6082E176953F}"/>
                </a:ext>
              </a:extLst>
            </p:cNvPr>
            <p:cNvSpPr/>
            <p:nvPr/>
          </p:nvSpPr>
          <p:spPr>
            <a:xfrm>
              <a:off x="3448663" y="1963491"/>
              <a:ext cx="2171399" cy="1109143"/>
            </a:xfrm>
            <a:prstGeom prst="round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96" name="Group 495">
            <a:extLst>
              <a:ext uri="{FF2B5EF4-FFF2-40B4-BE49-F238E27FC236}">
                <a16:creationId xmlns:a16="http://schemas.microsoft.com/office/drawing/2014/main" id="{F6BFDCA4-59E6-D2F3-0345-F4FA0BC3F44A}"/>
              </a:ext>
            </a:extLst>
          </p:cNvPr>
          <p:cNvGrpSpPr/>
          <p:nvPr/>
        </p:nvGrpSpPr>
        <p:grpSpPr>
          <a:xfrm>
            <a:off x="10754212" y="7948457"/>
            <a:ext cx="634652" cy="324178"/>
            <a:chOff x="3448663" y="1963491"/>
            <a:chExt cx="2171399" cy="1109143"/>
          </a:xfrm>
        </p:grpSpPr>
        <p:grpSp>
          <p:nvGrpSpPr>
            <p:cNvPr id="528" name="Group 527">
              <a:extLst>
                <a:ext uri="{FF2B5EF4-FFF2-40B4-BE49-F238E27FC236}">
                  <a16:creationId xmlns:a16="http://schemas.microsoft.com/office/drawing/2014/main" id="{DDD84EB8-B79A-561F-DE88-0BFB5F9CF4D6}"/>
                </a:ext>
              </a:extLst>
            </p:cNvPr>
            <p:cNvGrpSpPr/>
            <p:nvPr/>
          </p:nvGrpSpPr>
          <p:grpSpPr>
            <a:xfrm>
              <a:off x="3448663" y="2010366"/>
              <a:ext cx="2171378" cy="1043936"/>
              <a:chOff x="3114448" y="854599"/>
              <a:chExt cx="2175036" cy="1148292"/>
            </a:xfrm>
          </p:grpSpPr>
          <p:sp>
            <p:nvSpPr>
              <p:cNvPr id="530" name="Chevron 529">
                <a:extLst>
                  <a:ext uri="{FF2B5EF4-FFF2-40B4-BE49-F238E27FC236}">
                    <a16:creationId xmlns:a16="http://schemas.microsoft.com/office/drawing/2014/main" id="{95CC2F23-94BB-8273-2071-AE5260C86542}"/>
                  </a:ext>
                </a:extLst>
              </p:cNvPr>
              <p:cNvSpPr/>
              <p:nvPr/>
            </p:nvSpPr>
            <p:spPr>
              <a:xfrm rot="5400000">
                <a:off x="4638449" y="1351854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31" name="Chevron 530">
                <a:extLst>
                  <a:ext uri="{FF2B5EF4-FFF2-40B4-BE49-F238E27FC236}">
                    <a16:creationId xmlns:a16="http://schemas.microsoft.com/office/drawing/2014/main" id="{B48CC27E-FD64-6DA5-3EB7-7E63826BD2F5}"/>
                  </a:ext>
                </a:extLst>
              </p:cNvPr>
              <p:cNvSpPr/>
              <p:nvPr/>
            </p:nvSpPr>
            <p:spPr>
              <a:xfrm rot="5400000">
                <a:off x="3918327" y="135185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32" name="Chevron 531">
                <a:extLst>
                  <a:ext uri="{FF2B5EF4-FFF2-40B4-BE49-F238E27FC236}">
                    <a16:creationId xmlns:a16="http://schemas.microsoft.com/office/drawing/2014/main" id="{FCDD149E-0BA5-E83B-D1DC-4CC14907D84F}"/>
                  </a:ext>
                </a:extLst>
              </p:cNvPr>
              <p:cNvSpPr/>
              <p:nvPr/>
            </p:nvSpPr>
            <p:spPr>
              <a:xfrm rot="5400000">
                <a:off x="3185282" y="135185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33" name="Chevron 532">
                <a:extLst>
                  <a:ext uri="{FF2B5EF4-FFF2-40B4-BE49-F238E27FC236}">
                    <a16:creationId xmlns:a16="http://schemas.microsoft.com/office/drawing/2014/main" id="{011D2C1A-4FE3-59BB-D0B7-C8E47F3154BE}"/>
                  </a:ext>
                </a:extLst>
              </p:cNvPr>
              <p:cNvSpPr/>
              <p:nvPr/>
            </p:nvSpPr>
            <p:spPr>
              <a:xfrm rot="5400000">
                <a:off x="4638446" y="1060878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34" name="Chevron 533">
                <a:extLst>
                  <a:ext uri="{FF2B5EF4-FFF2-40B4-BE49-F238E27FC236}">
                    <a16:creationId xmlns:a16="http://schemas.microsoft.com/office/drawing/2014/main" id="{89486AF2-47F5-459B-8788-9FCB0877A162}"/>
                  </a:ext>
                </a:extLst>
              </p:cNvPr>
              <p:cNvSpPr/>
              <p:nvPr/>
            </p:nvSpPr>
            <p:spPr>
              <a:xfrm rot="5400000">
                <a:off x="3918324" y="1060879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35" name="Chevron 534">
                <a:extLst>
                  <a:ext uri="{FF2B5EF4-FFF2-40B4-BE49-F238E27FC236}">
                    <a16:creationId xmlns:a16="http://schemas.microsoft.com/office/drawing/2014/main" id="{70216CB2-84D1-73EB-5D61-0682552DE5F8}"/>
                  </a:ext>
                </a:extLst>
              </p:cNvPr>
              <p:cNvSpPr/>
              <p:nvPr/>
            </p:nvSpPr>
            <p:spPr>
              <a:xfrm rot="5400000">
                <a:off x="3185279" y="1060879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36" name="Chevron 535">
                <a:extLst>
                  <a:ext uri="{FF2B5EF4-FFF2-40B4-BE49-F238E27FC236}">
                    <a16:creationId xmlns:a16="http://schemas.microsoft.com/office/drawing/2014/main" id="{637B3BE5-900B-638B-EF02-6E8E5B93E6B4}"/>
                  </a:ext>
                </a:extLst>
              </p:cNvPr>
              <p:cNvSpPr/>
              <p:nvPr/>
            </p:nvSpPr>
            <p:spPr>
              <a:xfrm rot="5400000">
                <a:off x="4638442" y="785514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37" name="Chevron 536">
                <a:extLst>
                  <a:ext uri="{FF2B5EF4-FFF2-40B4-BE49-F238E27FC236}">
                    <a16:creationId xmlns:a16="http://schemas.microsoft.com/office/drawing/2014/main" id="{45156C41-8D8A-4A4E-C3A2-EA8DE087ABE4}"/>
                  </a:ext>
                </a:extLst>
              </p:cNvPr>
              <p:cNvSpPr/>
              <p:nvPr/>
            </p:nvSpPr>
            <p:spPr>
              <a:xfrm rot="5400000">
                <a:off x="3918320" y="78551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38" name="Chevron 537">
                <a:extLst>
                  <a:ext uri="{FF2B5EF4-FFF2-40B4-BE49-F238E27FC236}">
                    <a16:creationId xmlns:a16="http://schemas.microsoft.com/office/drawing/2014/main" id="{E3A7D77B-F8C6-E15B-57F5-B5594326D5BE}"/>
                  </a:ext>
                </a:extLst>
              </p:cNvPr>
              <p:cNvSpPr/>
              <p:nvPr/>
            </p:nvSpPr>
            <p:spPr>
              <a:xfrm rot="5400000">
                <a:off x="3185275" y="78551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539" name="Straight Connector 538">
                <a:extLst>
                  <a:ext uri="{FF2B5EF4-FFF2-40B4-BE49-F238E27FC236}">
                    <a16:creationId xmlns:a16="http://schemas.microsoft.com/office/drawing/2014/main" id="{DE6F6601-2548-074C-A085-2B4164F8CB7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89483" y="854599"/>
                <a:ext cx="0" cy="69792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0" name="Straight Connector 539">
                <a:extLst>
                  <a:ext uri="{FF2B5EF4-FFF2-40B4-BE49-F238E27FC236}">
                    <a16:creationId xmlns:a16="http://schemas.microsoft.com/office/drawing/2014/main" id="{DC7EB043-5B2E-DE16-C6FF-9754884EEEE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14448" y="854599"/>
                <a:ext cx="0" cy="69792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29" name="Rounded Rectangle 528">
              <a:extLst>
                <a:ext uri="{FF2B5EF4-FFF2-40B4-BE49-F238E27FC236}">
                  <a16:creationId xmlns:a16="http://schemas.microsoft.com/office/drawing/2014/main" id="{4D0DB956-DB39-E3C9-451B-B4D8BDAEFC67}"/>
                </a:ext>
              </a:extLst>
            </p:cNvPr>
            <p:cNvSpPr/>
            <p:nvPr/>
          </p:nvSpPr>
          <p:spPr>
            <a:xfrm>
              <a:off x="3448663" y="1963491"/>
              <a:ext cx="2171399" cy="1109143"/>
            </a:xfrm>
            <a:prstGeom prst="round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97" name="Group 496">
            <a:extLst>
              <a:ext uri="{FF2B5EF4-FFF2-40B4-BE49-F238E27FC236}">
                <a16:creationId xmlns:a16="http://schemas.microsoft.com/office/drawing/2014/main" id="{EA376841-F329-1410-05A7-C4CD6E4E32B5}"/>
              </a:ext>
            </a:extLst>
          </p:cNvPr>
          <p:cNvGrpSpPr/>
          <p:nvPr/>
        </p:nvGrpSpPr>
        <p:grpSpPr>
          <a:xfrm>
            <a:off x="10756679" y="8392878"/>
            <a:ext cx="634652" cy="324178"/>
            <a:chOff x="3448663" y="1963491"/>
            <a:chExt cx="2171399" cy="1109143"/>
          </a:xfrm>
        </p:grpSpPr>
        <p:grpSp>
          <p:nvGrpSpPr>
            <p:cNvPr id="515" name="Group 514">
              <a:extLst>
                <a:ext uri="{FF2B5EF4-FFF2-40B4-BE49-F238E27FC236}">
                  <a16:creationId xmlns:a16="http://schemas.microsoft.com/office/drawing/2014/main" id="{09258078-606A-A753-3670-7D59DB7D5FED}"/>
                </a:ext>
              </a:extLst>
            </p:cNvPr>
            <p:cNvGrpSpPr/>
            <p:nvPr/>
          </p:nvGrpSpPr>
          <p:grpSpPr>
            <a:xfrm>
              <a:off x="3448663" y="2010366"/>
              <a:ext cx="2171378" cy="1043936"/>
              <a:chOff x="3114448" y="854599"/>
              <a:chExt cx="2175036" cy="1148292"/>
            </a:xfrm>
          </p:grpSpPr>
          <p:sp>
            <p:nvSpPr>
              <p:cNvPr id="517" name="Chevron 516">
                <a:extLst>
                  <a:ext uri="{FF2B5EF4-FFF2-40B4-BE49-F238E27FC236}">
                    <a16:creationId xmlns:a16="http://schemas.microsoft.com/office/drawing/2014/main" id="{F7955B9B-87F9-09B2-13F2-9AF21FE4F0CD}"/>
                  </a:ext>
                </a:extLst>
              </p:cNvPr>
              <p:cNvSpPr/>
              <p:nvPr/>
            </p:nvSpPr>
            <p:spPr>
              <a:xfrm rot="5400000">
                <a:off x="4638449" y="1351854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18" name="Chevron 517">
                <a:extLst>
                  <a:ext uri="{FF2B5EF4-FFF2-40B4-BE49-F238E27FC236}">
                    <a16:creationId xmlns:a16="http://schemas.microsoft.com/office/drawing/2014/main" id="{A9F568BB-66B2-803D-8B52-F4DDA30E316D}"/>
                  </a:ext>
                </a:extLst>
              </p:cNvPr>
              <p:cNvSpPr/>
              <p:nvPr/>
            </p:nvSpPr>
            <p:spPr>
              <a:xfrm rot="5400000">
                <a:off x="3918327" y="135185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19" name="Chevron 518">
                <a:extLst>
                  <a:ext uri="{FF2B5EF4-FFF2-40B4-BE49-F238E27FC236}">
                    <a16:creationId xmlns:a16="http://schemas.microsoft.com/office/drawing/2014/main" id="{D5044A5E-DE47-349A-2F1F-E29568962FF4}"/>
                  </a:ext>
                </a:extLst>
              </p:cNvPr>
              <p:cNvSpPr/>
              <p:nvPr/>
            </p:nvSpPr>
            <p:spPr>
              <a:xfrm rot="5400000">
                <a:off x="3185282" y="135185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20" name="Chevron 519">
                <a:extLst>
                  <a:ext uri="{FF2B5EF4-FFF2-40B4-BE49-F238E27FC236}">
                    <a16:creationId xmlns:a16="http://schemas.microsoft.com/office/drawing/2014/main" id="{C655429C-EC30-BDEE-59EB-553B93E0FD69}"/>
                  </a:ext>
                </a:extLst>
              </p:cNvPr>
              <p:cNvSpPr/>
              <p:nvPr/>
            </p:nvSpPr>
            <p:spPr>
              <a:xfrm rot="5400000">
                <a:off x="4638446" y="1060878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21" name="Chevron 520">
                <a:extLst>
                  <a:ext uri="{FF2B5EF4-FFF2-40B4-BE49-F238E27FC236}">
                    <a16:creationId xmlns:a16="http://schemas.microsoft.com/office/drawing/2014/main" id="{4D911FC7-F636-07ED-473A-FB5AB4992AC4}"/>
                  </a:ext>
                </a:extLst>
              </p:cNvPr>
              <p:cNvSpPr/>
              <p:nvPr/>
            </p:nvSpPr>
            <p:spPr>
              <a:xfrm rot="5400000">
                <a:off x="3918324" y="1060879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22" name="Chevron 521">
                <a:extLst>
                  <a:ext uri="{FF2B5EF4-FFF2-40B4-BE49-F238E27FC236}">
                    <a16:creationId xmlns:a16="http://schemas.microsoft.com/office/drawing/2014/main" id="{6B326829-A8FC-0510-2DB5-EBBAEA37773A}"/>
                  </a:ext>
                </a:extLst>
              </p:cNvPr>
              <p:cNvSpPr/>
              <p:nvPr/>
            </p:nvSpPr>
            <p:spPr>
              <a:xfrm rot="5400000">
                <a:off x="3185279" y="1060879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23" name="Chevron 522">
                <a:extLst>
                  <a:ext uri="{FF2B5EF4-FFF2-40B4-BE49-F238E27FC236}">
                    <a16:creationId xmlns:a16="http://schemas.microsoft.com/office/drawing/2014/main" id="{C8EA9D69-2B07-738C-9665-D46010E64FBD}"/>
                  </a:ext>
                </a:extLst>
              </p:cNvPr>
              <p:cNvSpPr/>
              <p:nvPr/>
            </p:nvSpPr>
            <p:spPr>
              <a:xfrm rot="5400000">
                <a:off x="4638442" y="785514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24" name="Chevron 523">
                <a:extLst>
                  <a:ext uri="{FF2B5EF4-FFF2-40B4-BE49-F238E27FC236}">
                    <a16:creationId xmlns:a16="http://schemas.microsoft.com/office/drawing/2014/main" id="{77C5D8AA-0AE7-9D18-8B50-40BFDD0AB668}"/>
                  </a:ext>
                </a:extLst>
              </p:cNvPr>
              <p:cNvSpPr/>
              <p:nvPr/>
            </p:nvSpPr>
            <p:spPr>
              <a:xfrm rot="5400000">
                <a:off x="3918320" y="78551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25" name="Chevron 524">
                <a:extLst>
                  <a:ext uri="{FF2B5EF4-FFF2-40B4-BE49-F238E27FC236}">
                    <a16:creationId xmlns:a16="http://schemas.microsoft.com/office/drawing/2014/main" id="{2AC4DB5F-45F7-8311-4CEF-74147D4CAB9E}"/>
                  </a:ext>
                </a:extLst>
              </p:cNvPr>
              <p:cNvSpPr/>
              <p:nvPr/>
            </p:nvSpPr>
            <p:spPr>
              <a:xfrm rot="5400000">
                <a:off x="3185275" y="78551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526" name="Straight Connector 525">
                <a:extLst>
                  <a:ext uri="{FF2B5EF4-FFF2-40B4-BE49-F238E27FC236}">
                    <a16:creationId xmlns:a16="http://schemas.microsoft.com/office/drawing/2014/main" id="{DAF168E2-85BF-99B3-EBDC-C034875B62B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89483" y="854599"/>
                <a:ext cx="0" cy="69792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7" name="Straight Connector 526">
                <a:extLst>
                  <a:ext uri="{FF2B5EF4-FFF2-40B4-BE49-F238E27FC236}">
                    <a16:creationId xmlns:a16="http://schemas.microsoft.com/office/drawing/2014/main" id="{4159D8A3-B160-89C4-6A67-1FE4E92EF82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14448" y="854599"/>
                <a:ext cx="0" cy="69792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16" name="Rounded Rectangle 515">
              <a:extLst>
                <a:ext uri="{FF2B5EF4-FFF2-40B4-BE49-F238E27FC236}">
                  <a16:creationId xmlns:a16="http://schemas.microsoft.com/office/drawing/2014/main" id="{C06F2FD9-C1AF-6A7A-7A95-B9F9EC6C6594}"/>
                </a:ext>
              </a:extLst>
            </p:cNvPr>
            <p:cNvSpPr/>
            <p:nvPr/>
          </p:nvSpPr>
          <p:spPr>
            <a:xfrm>
              <a:off x="3448663" y="1963491"/>
              <a:ext cx="2171399" cy="1109143"/>
            </a:xfrm>
            <a:prstGeom prst="round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98" name="Group 497">
            <a:extLst>
              <a:ext uri="{FF2B5EF4-FFF2-40B4-BE49-F238E27FC236}">
                <a16:creationId xmlns:a16="http://schemas.microsoft.com/office/drawing/2014/main" id="{0296C394-3587-BD22-EC29-EE0A8E3184BD}"/>
              </a:ext>
            </a:extLst>
          </p:cNvPr>
          <p:cNvGrpSpPr/>
          <p:nvPr/>
        </p:nvGrpSpPr>
        <p:grpSpPr>
          <a:xfrm>
            <a:off x="10755301" y="9215131"/>
            <a:ext cx="634652" cy="324178"/>
            <a:chOff x="3448663" y="1963491"/>
            <a:chExt cx="2171399" cy="1109143"/>
          </a:xfrm>
        </p:grpSpPr>
        <p:grpSp>
          <p:nvGrpSpPr>
            <p:cNvPr id="502" name="Group 501">
              <a:extLst>
                <a:ext uri="{FF2B5EF4-FFF2-40B4-BE49-F238E27FC236}">
                  <a16:creationId xmlns:a16="http://schemas.microsoft.com/office/drawing/2014/main" id="{52A0F1AD-3723-8114-1AD1-C677A2046684}"/>
                </a:ext>
              </a:extLst>
            </p:cNvPr>
            <p:cNvGrpSpPr/>
            <p:nvPr/>
          </p:nvGrpSpPr>
          <p:grpSpPr>
            <a:xfrm>
              <a:off x="3448663" y="2010366"/>
              <a:ext cx="2171378" cy="1043936"/>
              <a:chOff x="3114448" y="854599"/>
              <a:chExt cx="2175036" cy="1148292"/>
            </a:xfrm>
          </p:grpSpPr>
          <p:sp>
            <p:nvSpPr>
              <p:cNvPr id="504" name="Chevron 503">
                <a:extLst>
                  <a:ext uri="{FF2B5EF4-FFF2-40B4-BE49-F238E27FC236}">
                    <a16:creationId xmlns:a16="http://schemas.microsoft.com/office/drawing/2014/main" id="{08B01267-15D8-2D4E-EE37-67CCF3963F8A}"/>
                  </a:ext>
                </a:extLst>
              </p:cNvPr>
              <p:cNvSpPr/>
              <p:nvPr/>
            </p:nvSpPr>
            <p:spPr>
              <a:xfrm rot="5400000">
                <a:off x="4638449" y="1351854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05" name="Chevron 504">
                <a:extLst>
                  <a:ext uri="{FF2B5EF4-FFF2-40B4-BE49-F238E27FC236}">
                    <a16:creationId xmlns:a16="http://schemas.microsoft.com/office/drawing/2014/main" id="{3E828FE5-D630-1725-01F4-11B4B3FF7E1D}"/>
                  </a:ext>
                </a:extLst>
              </p:cNvPr>
              <p:cNvSpPr/>
              <p:nvPr/>
            </p:nvSpPr>
            <p:spPr>
              <a:xfrm rot="5400000">
                <a:off x="3918327" y="135185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06" name="Chevron 505">
                <a:extLst>
                  <a:ext uri="{FF2B5EF4-FFF2-40B4-BE49-F238E27FC236}">
                    <a16:creationId xmlns:a16="http://schemas.microsoft.com/office/drawing/2014/main" id="{738D6E13-CFB5-50B3-BD01-17524B6C9B48}"/>
                  </a:ext>
                </a:extLst>
              </p:cNvPr>
              <p:cNvSpPr/>
              <p:nvPr/>
            </p:nvSpPr>
            <p:spPr>
              <a:xfrm rot="5400000">
                <a:off x="3185282" y="135185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07" name="Chevron 506">
                <a:extLst>
                  <a:ext uri="{FF2B5EF4-FFF2-40B4-BE49-F238E27FC236}">
                    <a16:creationId xmlns:a16="http://schemas.microsoft.com/office/drawing/2014/main" id="{0D28B064-889E-DE9A-68FB-1456CB4E6CD7}"/>
                  </a:ext>
                </a:extLst>
              </p:cNvPr>
              <p:cNvSpPr/>
              <p:nvPr/>
            </p:nvSpPr>
            <p:spPr>
              <a:xfrm rot="5400000">
                <a:off x="4638446" y="1060878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08" name="Chevron 507">
                <a:extLst>
                  <a:ext uri="{FF2B5EF4-FFF2-40B4-BE49-F238E27FC236}">
                    <a16:creationId xmlns:a16="http://schemas.microsoft.com/office/drawing/2014/main" id="{5A4C8298-E771-2F2C-73C3-FA423EC3E7F9}"/>
                  </a:ext>
                </a:extLst>
              </p:cNvPr>
              <p:cNvSpPr/>
              <p:nvPr/>
            </p:nvSpPr>
            <p:spPr>
              <a:xfrm rot="5400000">
                <a:off x="3918324" y="1060879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09" name="Chevron 508">
                <a:extLst>
                  <a:ext uri="{FF2B5EF4-FFF2-40B4-BE49-F238E27FC236}">
                    <a16:creationId xmlns:a16="http://schemas.microsoft.com/office/drawing/2014/main" id="{DC948060-E9B0-F4CA-594F-528772A26178}"/>
                  </a:ext>
                </a:extLst>
              </p:cNvPr>
              <p:cNvSpPr/>
              <p:nvPr/>
            </p:nvSpPr>
            <p:spPr>
              <a:xfrm rot="5400000">
                <a:off x="3185279" y="1060879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10" name="Chevron 509">
                <a:extLst>
                  <a:ext uri="{FF2B5EF4-FFF2-40B4-BE49-F238E27FC236}">
                    <a16:creationId xmlns:a16="http://schemas.microsoft.com/office/drawing/2014/main" id="{691A31E4-5E5B-F607-6F67-D06A84677B39}"/>
                  </a:ext>
                </a:extLst>
              </p:cNvPr>
              <p:cNvSpPr/>
              <p:nvPr/>
            </p:nvSpPr>
            <p:spPr>
              <a:xfrm rot="5400000">
                <a:off x="4638442" y="785514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11" name="Chevron 510">
                <a:extLst>
                  <a:ext uri="{FF2B5EF4-FFF2-40B4-BE49-F238E27FC236}">
                    <a16:creationId xmlns:a16="http://schemas.microsoft.com/office/drawing/2014/main" id="{F6C70CC2-CCBE-8C3B-E87C-FDC00EC3C944}"/>
                  </a:ext>
                </a:extLst>
              </p:cNvPr>
              <p:cNvSpPr/>
              <p:nvPr/>
            </p:nvSpPr>
            <p:spPr>
              <a:xfrm rot="5400000">
                <a:off x="3918320" y="78551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12" name="Chevron 511">
                <a:extLst>
                  <a:ext uri="{FF2B5EF4-FFF2-40B4-BE49-F238E27FC236}">
                    <a16:creationId xmlns:a16="http://schemas.microsoft.com/office/drawing/2014/main" id="{EFF70A38-0AF8-8E4E-94B7-8BD8BC889D39}"/>
                  </a:ext>
                </a:extLst>
              </p:cNvPr>
              <p:cNvSpPr/>
              <p:nvPr/>
            </p:nvSpPr>
            <p:spPr>
              <a:xfrm rot="5400000">
                <a:off x="3185275" y="78551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513" name="Straight Connector 512">
                <a:extLst>
                  <a:ext uri="{FF2B5EF4-FFF2-40B4-BE49-F238E27FC236}">
                    <a16:creationId xmlns:a16="http://schemas.microsoft.com/office/drawing/2014/main" id="{42DCEB25-5995-7DC3-946C-1B3678FBCB8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89483" y="854599"/>
                <a:ext cx="0" cy="69792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4" name="Straight Connector 513">
                <a:extLst>
                  <a:ext uri="{FF2B5EF4-FFF2-40B4-BE49-F238E27FC236}">
                    <a16:creationId xmlns:a16="http://schemas.microsoft.com/office/drawing/2014/main" id="{C80ABBC0-1849-2B1E-BFBE-4DA03869D5E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14448" y="854599"/>
                <a:ext cx="0" cy="69792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03" name="Rounded Rectangle 502">
              <a:extLst>
                <a:ext uri="{FF2B5EF4-FFF2-40B4-BE49-F238E27FC236}">
                  <a16:creationId xmlns:a16="http://schemas.microsoft.com/office/drawing/2014/main" id="{1A71918B-A476-97E4-FEF5-324E51B396C0}"/>
                </a:ext>
              </a:extLst>
            </p:cNvPr>
            <p:cNvSpPr/>
            <p:nvPr/>
          </p:nvSpPr>
          <p:spPr>
            <a:xfrm>
              <a:off x="3448663" y="1963491"/>
              <a:ext cx="2171399" cy="1109143"/>
            </a:xfrm>
            <a:prstGeom prst="round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99" name="Rounded Rectangle 498">
            <a:extLst>
              <a:ext uri="{FF2B5EF4-FFF2-40B4-BE49-F238E27FC236}">
                <a16:creationId xmlns:a16="http://schemas.microsoft.com/office/drawing/2014/main" id="{EB472F12-68C6-4FFD-54A0-15C4DB4534F2}"/>
              </a:ext>
            </a:extLst>
          </p:cNvPr>
          <p:cNvSpPr/>
          <p:nvPr/>
        </p:nvSpPr>
        <p:spPr>
          <a:xfrm>
            <a:off x="10754212" y="9659552"/>
            <a:ext cx="634652" cy="324178"/>
          </a:xfrm>
          <a:prstGeom prst="roundRect">
            <a:avLst/>
          </a:prstGeom>
          <a:solidFill>
            <a:schemeClr val="tx1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0" name="Rounded Rectangle 499">
            <a:extLst>
              <a:ext uri="{FF2B5EF4-FFF2-40B4-BE49-F238E27FC236}">
                <a16:creationId xmlns:a16="http://schemas.microsoft.com/office/drawing/2014/main" id="{459E3549-1649-8220-CE00-650CAC786E14}"/>
              </a:ext>
            </a:extLst>
          </p:cNvPr>
          <p:cNvSpPr/>
          <p:nvPr/>
        </p:nvSpPr>
        <p:spPr>
          <a:xfrm>
            <a:off x="10752696" y="10104336"/>
            <a:ext cx="634652" cy="324178"/>
          </a:xfrm>
          <a:prstGeom prst="roundRect">
            <a:avLst/>
          </a:prstGeom>
          <a:solidFill>
            <a:schemeClr val="tx1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85" name="Group 584">
            <a:extLst>
              <a:ext uri="{FF2B5EF4-FFF2-40B4-BE49-F238E27FC236}">
                <a16:creationId xmlns:a16="http://schemas.microsoft.com/office/drawing/2014/main" id="{A1BEB232-6E98-8BDE-F82F-C7737729A1C3}"/>
              </a:ext>
            </a:extLst>
          </p:cNvPr>
          <p:cNvGrpSpPr/>
          <p:nvPr/>
        </p:nvGrpSpPr>
        <p:grpSpPr>
          <a:xfrm>
            <a:off x="11549390" y="9719703"/>
            <a:ext cx="213697" cy="188842"/>
            <a:chOff x="6114441" y="4148345"/>
            <a:chExt cx="240990" cy="212959"/>
          </a:xfrm>
        </p:grpSpPr>
        <p:sp>
          <p:nvSpPr>
            <p:cNvPr id="589" name="Rectangle 588">
              <a:extLst>
                <a:ext uri="{FF2B5EF4-FFF2-40B4-BE49-F238E27FC236}">
                  <a16:creationId xmlns:a16="http://schemas.microsoft.com/office/drawing/2014/main" id="{7E07755C-AFD4-ADAB-805C-0BB23FAE0109}"/>
                </a:ext>
              </a:extLst>
            </p:cNvPr>
            <p:cNvSpPr/>
            <p:nvPr/>
          </p:nvSpPr>
          <p:spPr>
            <a:xfrm rot="2700000">
              <a:off x="6142472" y="4148345"/>
              <a:ext cx="212959" cy="212959"/>
            </a:xfrm>
            <a:prstGeom prst="rect">
              <a:avLst/>
            </a:prstGeom>
            <a:noFill/>
            <a:ln w="666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590" name="Straight Connector 589">
              <a:extLst>
                <a:ext uri="{FF2B5EF4-FFF2-40B4-BE49-F238E27FC236}">
                  <a16:creationId xmlns:a16="http://schemas.microsoft.com/office/drawing/2014/main" id="{F3DD6B2D-0879-C490-20A1-BA97A51BED03}"/>
                </a:ext>
              </a:extLst>
            </p:cNvPr>
            <p:cNvCxnSpPr>
              <a:cxnSpLocks/>
            </p:cNvCxnSpPr>
            <p:nvPr/>
          </p:nvCxnSpPr>
          <p:spPr>
            <a:xfrm>
              <a:off x="6114441" y="4272504"/>
              <a:ext cx="135774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1" name="Straight Connector 590">
              <a:extLst>
                <a:ext uri="{FF2B5EF4-FFF2-40B4-BE49-F238E27FC236}">
                  <a16:creationId xmlns:a16="http://schemas.microsoft.com/office/drawing/2014/main" id="{4F8A4F41-7FA5-FB21-F453-E86887BB83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36791" y="4184883"/>
              <a:ext cx="102568" cy="9410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6" name="Group 585">
            <a:extLst>
              <a:ext uri="{FF2B5EF4-FFF2-40B4-BE49-F238E27FC236}">
                <a16:creationId xmlns:a16="http://schemas.microsoft.com/office/drawing/2014/main" id="{FABC8F11-2E86-531D-0F85-3646E6118CC4}"/>
              </a:ext>
            </a:extLst>
          </p:cNvPr>
          <p:cNvGrpSpPr/>
          <p:nvPr/>
        </p:nvGrpSpPr>
        <p:grpSpPr>
          <a:xfrm>
            <a:off x="11879615" y="9678065"/>
            <a:ext cx="244601" cy="277073"/>
            <a:chOff x="6596240" y="4219231"/>
            <a:chExt cx="313777" cy="355432"/>
          </a:xfrm>
        </p:grpSpPr>
        <p:sp>
          <p:nvSpPr>
            <p:cNvPr id="587" name="Triangle 586">
              <a:extLst>
                <a:ext uri="{FF2B5EF4-FFF2-40B4-BE49-F238E27FC236}">
                  <a16:creationId xmlns:a16="http://schemas.microsoft.com/office/drawing/2014/main" id="{81CEECF6-4816-7DEF-2B19-B5B304DC0E98}"/>
                </a:ext>
              </a:extLst>
            </p:cNvPr>
            <p:cNvSpPr/>
            <p:nvPr/>
          </p:nvSpPr>
          <p:spPr>
            <a:xfrm rot="16200000">
              <a:off x="6518031" y="4297440"/>
              <a:ext cx="355432" cy="199014"/>
            </a:xfrm>
            <a:prstGeom prst="triangle">
              <a:avLst>
                <a:gd name="adj" fmla="val 53047"/>
              </a:avLst>
            </a:prstGeom>
            <a:solidFill>
              <a:schemeClr val="tx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8" name="Rectangle 587">
              <a:extLst>
                <a:ext uri="{FF2B5EF4-FFF2-40B4-BE49-F238E27FC236}">
                  <a16:creationId xmlns:a16="http://schemas.microsoft.com/office/drawing/2014/main" id="{9AA7E73A-30FB-CD57-F8AA-65F1DC0EDD34}"/>
                </a:ext>
              </a:extLst>
            </p:cNvPr>
            <p:cNvSpPr/>
            <p:nvPr/>
          </p:nvSpPr>
          <p:spPr>
            <a:xfrm rot="2700000">
              <a:off x="6667770" y="4272757"/>
              <a:ext cx="242248" cy="242247"/>
            </a:xfrm>
            <a:prstGeom prst="rect">
              <a:avLst/>
            </a:prstGeom>
            <a:noFill/>
            <a:ln w="666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93" name="Group 592">
            <a:extLst>
              <a:ext uri="{FF2B5EF4-FFF2-40B4-BE49-F238E27FC236}">
                <a16:creationId xmlns:a16="http://schemas.microsoft.com/office/drawing/2014/main" id="{A4964131-7877-19C6-8321-14671E364182}"/>
              </a:ext>
            </a:extLst>
          </p:cNvPr>
          <p:cNvGrpSpPr/>
          <p:nvPr/>
        </p:nvGrpSpPr>
        <p:grpSpPr>
          <a:xfrm>
            <a:off x="11546998" y="10159475"/>
            <a:ext cx="213697" cy="188842"/>
            <a:chOff x="6114441" y="4148345"/>
            <a:chExt cx="240990" cy="212959"/>
          </a:xfrm>
        </p:grpSpPr>
        <p:sp>
          <p:nvSpPr>
            <p:cNvPr id="597" name="Rectangle 596">
              <a:extLst>
                <a:ext uri="{FF2B5EF4-FFF2-40B4-BE49-F238E27FC236}">
                  <a16:creationId xmlns:a16="http://schemas.microsoft.com/office/drawing/2014/main" id="{0811DE7B-5742-21D6-2E76-FAB229CC1278}"/>
                </a:ext>
              </a:extLst>
            </p:cNvPr>
            <p:cNvSpPr/>
            <p:nvPr/>
          </p:nvSpPr>
          <p:spPr>
            <a:xfrm rot="2700000">
              <a:off x="6142472" y="4148345"/>
              <a:ext cx="212959" cy="212959"/>
            </a:xfrm>
            <a:prstGeom prst="rect">
              <a:avLst/>
            </a:prstGeom>
            <a:noFill/>
            <a:ln w="666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598" name="Straight Connector 597">
              <a:extLst>
                <a:ext uri="{FF2B5EF4-FFF2-40B4-BE49-F238E27FC236}">
                  <a16:creationId xmlns:a16="http://schemas.microsoft.com/office/drawing/2014/main" id="{B46CE65C-4264-6989-E04C-63F6F687C5BC}"/>
                </a:ext>
              </a:extLst>
            </p:cNvPr>
            <p:cNvCxnSpPr>
              <a:cxnSpLocks/>
            </p:cNvCxnSpPr>
            <p:nvPr/>
          </p:nvCxnSpPr>
          <p:spPr>
            <a:xfrm>
              <a:off x="6114441" y="4272504"/>
              <a:ext cx="135774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9" name="Straight Connector 598">
              <a:extLst>
                <a:ext uri="{FF2B5EF4-FFF2-40B4-BE49-F238E27FC236}">
                  <a16:creationId xmlns:a16="http://schemas.microsoft.com/office/drawing/2014/main" id="{EE1DE123-CDFA-4CD9-6FAF-00AA8EEDDDE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36791" y="4184883"/>
              <a:ext cx="102568" cy="9410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4" name="Group 593">
            <a:extLst>
              <a:ext uri="{FF2B5EF4-FFF2-40B4-BE49-F238E27FC236}">
                <a16:creationId xmlns:a16="http://schemas.microsoft.com/office/drawing/2014/main" id="{FBB334C7-2094-CB3F-69EB-1FFA8305A3AC}"/>
              </a:ext>
            </a:extLst>
          </p:cNvPr>
          <p:cNvGrpSpPr/>
          <p:nvPr/>
        </p:nvGrpSpPr>
        <p:grpSpPr>
          <a:xfrm>
            <a:off x="11877223" y="10117837"/>
            <a:ext cx="244601" cy="277073"/>
            <a:chOff x="6596240" y="4219231"/>
            <a:chExt cx="313777" cy="355432"/>
          </a:xfrm>
        </p:grpSpPr>
        <p:sp>
          <p:nvSpPr>
            <p:cNvPr id="595" name="Triangle 594">
              <a:extLst>
                <a:ext uri="{FF2B5EF4-FFF2-40B4-BE49-F238E27FC236}">
                  <a16:creationId xmlns:a16="http://schemas.microsoft.com/office/drawing/2014/main" id="{05ACD486-5107-2CB7-DE5B-537FEE05722D}"/>
                </a:ext>
              </a:extLst>
            </p:cNvPr>
            <p:cNvSpPr/>
            <p:nvPr/>
          </p:nvSpPr>
          <p:spPr>
            <a:xfrm rot="16200000">
              <a:off x="6518031" y="4297440"/>
              <a:ext cx="355432" cy="199014"/>
            </a:xfrm>
            <a:prstGeom prst="triangle">
              <a:avLst>
                <a:gd name="adj" fmla="val 53047"/>
              </a:avLst>
            </a:prstGeom>
            <a:solidFill>
              <a:schemeClr val="tx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6" name="Rectangle 595">
              <a:extLst>
                <a:ext uri="{FF2B5EF4-FFF2-40B4-BE49-F238E27FC236}">
                  <a16:creationId xmlns:a16="http://schemas.microsoft.com/office/drawing/2014/main" id="{4E296D9E-1151-1F07-6F9B-ED4CC5DD6CA6}"/>
                </a:ext>
              </a:extLst>
            </p:cNvPr>
            <p:cNvSpPr/>
            <p:nvPr/>
          </p:nvSpPr>
          <p:spPr>
            <a:xfrm rot="2700000">
              <a:off x="6667770" y="4272757"/>
              <a:ext cx="242248" cy="242247"/>
            </a:xfrm>
            <a:prstGeom prst="rect">
              <a:avLst/>
            </a:prstGeom>
            <a:noFill/>
            <a:ln w="666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01" name="Rounded Rectangle 600">
            <a:extLst>
              <a:ext uri="{FF2B5EF4-FFF2-40B4-BE49-F238E27FC236}">
                <a16:creationId xmlns:a16="http://schemas.microsoft.com/office/drawing/2014/main" id="{B398F9B9-84B3-B34B-B507-80A06C236A06}"/>
              </a:ext>
            </a:extLst>
          </p:cNvPr>
          <p:cNvSpPr/>
          <p:nvPr/>
        </p:nvSpPr>
        <p:spPr>
          <a:xfrm>
            <a:off x="10750311" y="10553780"/>
            <a:ext cx="634652" cy="324178"/>
          </a:xfrm>
          <a:prstGeom prst="roundRect">
            <a:avLst/>
          </a:prstGeom>
          <a:solidFill>
            <a:schemeClr val="tx1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02" name="Group 601">
            <a:extLst>
              <a:ext uri="{FF2B5EF4-FFF2-40B4-BE49-F238E27FC236}">
                <a16:creationId xmlns:a16="http://schemas.microsoft.com/office/drawing/2014/main" id="{69EE9C10-CE98-8F63-FA9E-792278E4AC7A}"/>
              </a:ext>
            </a:extLst>
          </p:cNvPr>
          <p:cNvGrpSpPr/>
          <p:nvPr/>
        </p:nvGrpSpPr>
        <p:grpSpPr>
          <a:xfrm>
            <a:off x="11546998" y="9289697"/>
            <a:ext cx="213697" cy="188842"/>
            <a:chOff x="6114441" y="4148345"/>
            <a:chExt cx="240990" cy="212959"/>
          </a:xfrm>
        </p:grpSpPr>
        <p:sp>
          <p:nvSpPr>
            <p:cNvPr id="603" name="Rectangle 602">
              <a:extLst>
                <a:ext uri="{FF2B5EF4-FFF2-40B4-BE49-F238E27FC236}">
                  <a16:creationId xmlns:a16="http://schemas.microsoft.com/office/drawing/2014/main" id="{73419F57-F670-31D0-66ED-0B1809C1EAED}"/>
                </a:ext>
              </a:extLst>
            </p:cNvPr>
            <p:cNvSpPr/>
            <p:nvPr/>
          </p:nvSpPr>
          <p:spPr>
            <a:xfrm rot="2700000">
              <a:off x="6142472" y="4148345"/>
              <a:ext cx="212959" cy="212959"/>
            </a:xfrm>
            <a:prstGeom prst="rect">
              <a:avLst/>
            </a:prstGeom>
            <a:noFill/>
            <a:ln w="666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604" name="Straight Connector 603">
              <a:extLst>
                <a:ext uri="{FF2B5EF4-FFF2-40B4-BE49-F238E27FC236}">
                  <a16:creationId xmlns:a16="http://schemas.microsoft.com/office/drawing/2014/main" id="{E170C4E8-D33B-2FB4-C075-A8532C659881}"/>
                </a:ext>
              </a:extLst>
            </p:cNvPr>
            <p:cNvCxnSpPr>
              <a:cxnSpLocks/>
            </p:cNvCxnSpPr>
            <p:nvPr/>
          </p:nvCxnSpPr>
          <p:spPr>
            <a:xfrm>
              <a:off x="6114441" y="4272504"/>
              <a:ext cx="135774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5" name="Straight Connector 604">
              <a:extLst>
                <a:ext uri="{FF2B5EF4-FFF2-40B4-BE49-F238E27FC236}">
                  <a16:creationId xmlns:a16="http://schemas.microsoft.com/office/drawing/2014/main" id="{E006CC01-FBB6-E9F3-9AA1-4FA0125551E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36791" y="4184883"/>
              <a:ext cx="102568" cy="9410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6" name="Group 605">
            <a:extLst>
              <a:ext uri="{FF2B5EF4-FFF2-40B4-BE49-F238E27FC236}">
                <a16:creationId xmlns:a16="http://schemas.microsoft.com/office/drawing/2014/main" id="{A62CF638-513F-D124-DBDB-7FC57B9211D3}"/>
              </a:ext>
            </a:extLst>
          </p:cNvPr>
          <p:cNvGrpSpPr/>
          <p:nvPr/>
        </p:nvGrpSpPr>
        <p:grpSpPr>
          <a:xfrm>
            <a:off x="11531102" y="8479747"/>
            <a:ext cx="213697" cy="188842"/>
            <a:chOff x="6114441" y="4148345"/>
            <a:chExt cx="240990" cy="212959"/>
          </a:xfrm>
        </p:grpSpPr>
        <p:sp>
          <p:nvSpPr>
            <p:cNvPr id="607" name="Rectangle 606">
              <a:extLst>
                <a:ext uri="{FF2B5EF4-FFF2-40B4-BE49-F238E27FC236}">
                  <a16:creationId xmlns:a16="http://schemas.microsoft.com/office/drawing/2014/main" id="{979B6953-EF6C-C35F-267C-F8AE31FDB978}"/>
                </a:ext>
              </a:extLst>
            </p:cNvPr>
            <p:cNvSpPr/>
            <p:nvPr/>
          </p:nvSpPr>
          <p:spPr>
            <a:xfrm rot="2700000">
              <a:off x="6142472" y="4148345"/>
              <a:ext cx="212959" cy="212959"/>
            </a:xfrm>
            <a:prstGeom prst="rect">
              <a:avLst/>
            </a:prstGeom>
            <a:noFill/>
            <a:ln w="666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608" name="Straight Connector 607">
              <a:extLst>
                <a:ext uri="{FF2B5EF4-FFF2-40B4-BE49-F238E27FC236}">
                  <a16:creationId xmlns:a16="http://schemas.microsoft.com/office/drawing/2014/main" id="{D599CA14-9A07-63CD-CDE8-236CA3B55BCD}"/>
                </a:ext>
              </a:extLst>
            </p:cNvPr>
            <p:cNvCxnSpPr>
              <a:cxnSpLocks/>
            </p:cNvCxnSpPr>
            <p:nvPr/>
          </p:nvCxnSpPr>
          <p:spPr>
            <a:xfrm>
              <a:off x="6114441" y="4272504"/>
              <a:ext cx="135774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9" name="Straight Connector 608">
              <a:extLst>
                <a:ext uri="{FF2B5EF4-FFF2-40B4-BE49-F238E27FC236}">
                  <a16:creationId xmlns:a16="http://schemas.microsoft.com/office/drawing/2014/main" id="{542553A2-D636-6F67-70B6-01865C5B3D2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36791" y="4184883"/>
              <a:ext cx="102568" cy="9410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0" name="Group 609">
            <a:extLst>
              <a:ext uri="{FF2B5EF4-FFF2-40B4-BE49-F238E27FC236}">
                <a16:creationId xmlns:a16="http://schemas.microsoft.com/office/drawing/2014/main" id="{805F88DF-CD8D-84A1-54A3-0746A5C00B97}"/>
              </a:ext>
            </a:extLst>
          </p:cNvPr>
          <p:cNvGrpSpPr/>
          <p:nvPr/>
        </p:nvGrpSpPr>
        <p:grpSpPr>
          <a:xfrm>
            <a:off x="11534629" y="8044859"/>
            <a:ext cx="213697" cy="188842"/>
            <a:chOff x="6114441" y="4148345"/>
            <a:chExt cx="240990" cy="212959"/>
          </a:xfrm>
        </p:grpSpPr>
        <p:sp>
          <p:nvSpPr>
            <p:cNvPr id="611" name="Rectangle 610">
              <a:extLst>
                <a:ext uri="{FF2B5EF4-FFF2-40B4-BE49-F238E27FC236}">
                  <a16:creationId xmlns:a16="http://schemas.microsoft.com/office/drawing/2014/main" id="{4BB8B917-DA03-2E79-B462-DF9E8680C01F}"/>
                </a:ext>
              </a:extLst>
            </p:cNvPr>
            <p:cNvSpPr/>
            <p:nvPr/>
          </p:nvSpPr>
          <p:spPr>
            <a:xfrm rot="2700000">
              <a:off x="6142472" y="4148345"/>
              <a:ext cx="212959" cy="212959"/>
            </a:xfrm>
            <a:prstGeom prst="rect">
              <a:avLst/>
            </a:prstGeom>
            <a:noFill/>
            <a:ln w="666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612" name="Straight Connector 611">
              <a:extLst>
                <a:ext uri="{FF2B5EF4-FFF2-40B4-BE49-F238E27FC236}">
                  <a16:creationId xmlns:a16="http://schemas.microsoft.com/office/drawing/2014/main" id="{FDDB8A0B-43A8-46ED-820D-F478EED11BC1}"/>
                </a:ext>
              </a:extLst>
            </p:cNvPr>
            <p:cNvCxnSpPr>
              <a:cxnSpLocks/>
            </p:cNvCxnSpPr>
            <p:nvPr/>
          </p:nvCxnSpPr>
          <p:spPr>
            <a:xfrm>
              <a:off x="6114441" y="4272504"/>
              <a:ext cx="135774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3" name="Straight Connector 612">
              <a:extLst>
                <a:ext uri="{FF2B5EF4-FFF2-40B4-BE49-F238E27FC236}">
                  <a16:creationId xmlns:a16="http://schemas.microsoft.com/office/drawing/2014/main" id="{71D187F1-E2FE-39F2-AC21-9FFBC6AFE7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36791" y="4184883"/>
              <a:ext cx="102568" cy="9410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4" name="Group 613">
            <a:extLst>
              <a:ext uri="{FF2B5EF4-FFF2-40B4-BE49-F238E27FC236}">
                <a16:creationId xmlns:a16="http://schemas.microsoft.com/office/drawing/2014/main" id="{8493D37B-C140-8B2F-1B3B-DD4557A0EA48}"/>
              </a:ext>
            </a:extLst>
          </p:cNvPr>
          <p:cNvGrpSpPr/>
          <p:nvPr/>
        </p:nvGrpSpPr>
        <p:grpSpPr>
          <a:xfrm>
            <a:off x="11532746" y="7155137"/>
            <a:ext cx="213697" cy="188842"/>
            <a:chOff x="6114441" y="4148345"/>
            <a:chExt cx="240990" cy="212959"/>
          </a:xfrm>
        </p:grpSpPr>
        <p:sp>
          <p:nvSpPr>
            <p:cNvPr id="615" name="Rectangle 614">
              <a:extLst>
                <a:ext uri="{FF2B5EF4-FFF2-40B4-BE49-F238E27FC236}">
                  <a16:creationId xmlns:a16="http://schemas.microsoft.com/office/drawing/2014/main" id="{EC3D74B6-5FB7-390B-E714-54E5EF3B2E9D}"/>
                </a:ext>
              </a:extLst>
            </p:cNvPr>
            <p:cNvSpPr/>
            <p:nvPr/>
          </p:nvSpPr>
          <p:spPr>
            <a:xfrm rot="2700000">
              <a:off x="6142472" y="4148345"/>
              <a:ext cx="212959" cy="212959"/>
            </a:xfrm>
            <a:prstGeom prst="rect">
              <a:avLst/>
            </a:prstGeom>
            <a:noFill/>
            <a:ln w="666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616" name="Straight Connector 615">
              <a:extLst>
                <a:ext uri="{FF2B5EF4-FFF2-40B4-BE49-F238E27FC236}">
                  <a16:creationId xmlns:a16="http://schemas.microsoft.com/office/drawing/2014/main" id="{44528F55-C8FA-F048-8016-38C8EE9CD8B3}"/>
                </a:ext>
              </a:extLst>
            </p:cNvPr>
            <p:cNvCxnSpPr>
              <a:cxnSpLocks/>
            </p:cNvCxnSpPr>
            <p:nvPr/>
          </p:nvCxnSpPr>
          <p:spPr>
            <a:xfrm>
              <a:off x="6114441" y="4272504"/>
              <a:ext cx="135774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7" name="Straight Connector 616">
              <a:extLst>
                <a:ext uri="{FF2B5EF4-FFF2-40B4-BE49-F238E27FC236}">
                  <a16:creationId xmlns:a16="http://schemas.microsoft.com/office/drawing/2014/main" id="{F6851212-F8D6-BAF2-4D1C-16C8D37D61F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36791" y="4184883"/>
              <a:ext cx="102568" cy="9410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8" name="Group 617">
            <a:extLst>
              <a:ext uri="{FF2B5EF4-FFF2-40B4-BE49-F238E27FC236}">
                <a16:creationId xmlns:a16="http://schemas.microsoft.com/office/drawing/2014/main" id="{E51A15D2-71D6-509E-4A4E-C6647A9AD131}"/>
              </a:ext>
            </a:extLst>
          </p:cNvPr>
          <p:cNvGrpSpPr/>
          <p:nvPr/>
        </p:nvGrpSpPr>
        <p:grpSpPr>
          <a:xfrm>
            <a:off x="11536273" y="6720249"/>
            <a:ext cx="213697" cy="188842"/>
            <a:chOff x="6114441" y="4148345"/>
            <a:chExt cx="240990" cy="212959"/>
          </a:xfrm>
        </p:grpSpPr>
        <p:sp>
          <p:nvSpPr>
            <p:cNvPr id="619" name="Rectangle 618">
              <a:extLst>
                <a:ext uri="{FF2B5EF4-FFF2-40B4-BE49-F238E27FC236}">
                  <a16:creationId xmlns:a16="http://schemas.microsoft.com/office/drawing/2014/main" id="{8D9F4143-6E20-F7D5-3633-71FB98145C1B}"/>
                </a:ext>
              </a:extLst>
            </p:cNvPr>
            <p:cNvSpPr/>
            <p:nvPr/>
          </p:nvSpPr>
          <p:spPr>
            <a:xfrm rot="2700000">
              <a:off x="6142472" y="4148345"/>
              <a:ext cx="212959" cy="212959"/>
            </a:xfrm>
            <a:prstGeom prst="rect">
              <a:avLst/>
            </a:prstGeom>
            <a:noFill/>
            <a:ln w="666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620" name="Straight Connector 619">
              <a:extLst>
                <a:ext uri="{FF2B5EF4-FFF2-40B4-BE49-F238E27FC236}">
                  <a16:creationId xmlns:a16="http://schemas.microsoft.com/office/drawing/2014/main" id="{E595901E-6F21-8062-5786-88420EF4B9C7}"/>
                </a:ext>
              </a:extLst>
            </p:cNvPr>
            <p:cNvCxnSpPr>
              <a:cxnSpLocks/>
            </p:cNvCxnSpPr>
            <p:nvPr/>
          </p:nvCxnSpPr>
          <p:spPr>
            <a:xfrm>
              <a:off x="6114441" y="4272504"/>
              <a:ext cx="135774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1" name="Straight Connector 620">
              <a:extLst>
                <a:ext uri="{FF2B5EF4-FFF2-40B4-BE49-F238E27FC236}">
                  <a16:creationId xmlns:a16="http://schemas.microsoft.com/office/drawing/2014/main" id="{93B4CE71-3D23-E71D-A07F-FDFB890133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36791" y="4184883"/>
              <a:ext cx="102568" cy="9410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2" name="Group 621">
            <a:extLst>
              <a:ext uri="{FF2B5EF4-FFF2-40B4-BE49-F238E27FC236}">
                <a16:creationId xmlns:a16="http://schemas.microsoft.com/office/drawing/2014/main" id="{76BCA913-1F43-F6C5-3A88-9A3BCB8A6EDB}"/>
              </a:ext>
            </a:extLst>
          </p:cNvPr>
          <p:cNvGrpSpPr/>
          <p:nvPr/>
        </p:nvGrpSpPr>
        <p:grpSpPr>
          <a:xfrm>
            <a:off x="11537034" y="5872414"/>
            <a:ext cx="213697" cy="188842"/>
            <a:chOff x="6114441" y="4148345"/>
            <a:chExt cx="240990" cy="212959"/>
          </a:xfrm>
        </p:grpSpPr>
        <p:sp>
          <p:nvSpPr>
            <p:cNvPr id="623" name="Rectangle 622">
              <a:extLst>
                <a:ext uri="{FF2B5EF4-FFF2-40B4-BE49-F238E27FC236}">
                  <a16:creationId xmlns:a16="http://schemas.microsoft.com/office/drawing/2014/main" id="{76C561AA-1851-CF36-C2EE-CADE69F9CF2D}"/>
                </a:ext>
              </a:extLst>
            </p:cNvPr>
            <p:cNvSpPr/>
            <p:nvPr/>
          </p:nvSpPr>
          <p:spPr>
            <a:xfrm rot="2700000">
              <a:off x="6142472" y="4148345"/>
              <a:ext cx="212959" cy="212959"/>
            </a:xfrm>
            <a:prstGeom prst="rect">
              <a:avLst/>
            </a:prstGeom>
            <a:noFill/>
            <a:ln w="666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624" name="Straight Connector 623">
              <a:extLst>
                <a:ext uri="{FF2B5EF4-FFF2-40B4-BE49-F238E27FC236}">
                  <a16:creationId xmlns:a16="http://schemas.microsoft.com/office/drawing/2014/main" id="{F7AC2026-BA63-C458-249B-65290CA41B40}"/>
                </a:ext>
              </a:extLst>
            </p:cNvPr>
            <p:cNvCxnSpPr>
              <a:cxnSpLocks/>
            </p:cNvCxnSpPr>
            <p:nvPr/>
          </p:nvCxnSpPr>
          <p:spPr>
            <a:xfrm>
              <a:off x="6114441" y="4272504"/>
              <a:ext cx="135774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5" name="Straight Connector 624">
              <a:extLst>
                <a:ext uri="{FF2B5EF4-FFF2-40B4-BE49-F238E27FC236}">
                  <a16:creationId xmlns:a16="http://schemas.microsoft.com/office/drawing/2014/main" id="{FD91E115-FF83-EF02-2DC5-AA468B27BA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36791" y="4184883"/>
              <a:ext cx="102568" cy="9410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2" name="Group 631">
            <a:extLst>
              <a:ext uri="{FF2B5EF4-FFF2-40B4-BE49-F238E27FC236}">
                <a16:creationId xmlns:a16="http://schemas.microsoft.com/office/drawing/2014/main" id="{AB575132-6337-F8D3-FEE0-3948727D2DD9}"/>
              </a:ext>
            </a:extLst>
          </p:cNvPr>
          <p:cNvGrpSpPr/>
          <p:nvPr/>
        </p:nvGrpSpPr>
        <p:grpSpPr>
          <a:xfrm>
            <a:off x="11571854" y="10602303"/>
            <a:ext cx="188841" cy="188842"/>
            <a:chOff x="8672660" y="5000203"/>
            <a:chExt cx="188841" cy="188842"/>
          </a:xfrm>
        </p:grpSpPr>
        <p:sp>
          <p:nvSpPr>
            <p:cNvPr id="627" name="Rectangle 626">
              <a:extLst>
                <a:ext uri="{FF2B5EF4-FFF2-40B4-BE49-F238E27FC236}">
                  <a16:creationId xmlns:a16="http://schemas.microsoft.com/office/drawing/2014/main" id="{4F6129B9-98A3-C431-DEE4-544241A3F436}"/>
                </a:ext>
              </a:extLst>
            </p:cNvPr>
            <p:cNvSpPr/>
            <p:nvPr/>
          </p:nvSpPr>
          <p:spPr>
            <a:xfrm rot="2700000">
              <a:off x="8672660" y="5000203"/>
              <a:ext cx="188842" cy="188841"/>
            </a:xfrm>
            <a:prstGeom prst="rect">
              <a:avLst/>
            </a:prstGeom>
            <a:noFill/>
            <a:ln w="666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1" name="Freeform 630">
              <a:extLst>
                <a:ext uri="{FF2B5EF4-FFF2-40B4-BE49-F238E27FC236}">
                  <a16:creationId xmlns:a16="http://schemas.microsoft.com/office/drawing/2014/main" id="{5B9E429A-B698-B8DA-BBF7-653FDA6290CC}"/>
                </a:ext>
              </a:extLst>
            </p:cNvPr>
            <p:cNvSpPr/>
            <p:nvPr/>
          </p:nvSpPr>
          <p:spPr>
            <a:xfrm>
              <a:off x="8678295" y="5028207"/>
              <a:ext cx="163814" cy="139567"/>
            </a:xfrm>
            <a:custGeom>
              <a:avLst/>
              <a:gdLst>
                <a:gd name="connsiteX0" fmla="*/ 0 w 1983921"/>
                <a:gd name="connsiteY0" fmla="*/ 963386 h 963386"/>
                <a:gd name="connsiteX1" fmla="*/ 938893 w 1983921"/>
                <a:gd name="connsiteY1" fmla="*/ 710293 h 963386"/>
                <a:gd name="connsiteX2" fmla="*/ 1094014 w 1983921"/>
                <a:gd name="connsiteY2" fmla="*/ 244928 h 963386"/>
                <a:gd name="connsiteX3" fmla="*/ 1820636 w 1983921"/>
                <a:gd name="connsiteY3" fmla="*/ 40821 h 963386"/>
                <a:gd name="connsiteX4" fmla="*/ 1902278 w 1983921"/>
                <a:gd name="connsiteY4" fmla="*/ 24493 h 963386"/>
                <a:gd name="connsiteX5" fmla="*/ 1983921 w 1983921"/>
                <a:gd name="connsiteY5" fmla="*/ 0 h 963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83921" h="963386">
                  <a:moveTo>
                    <a:pt x="0" y="963386"/>
                  </a:moveTo>
                  <a:cubicBezTo>
                    <a:pt x="378278" y="896711"/>
                    <a:pt x="756557" y="830036"/>
                    <a:pt x="938893" y="710293"/>
                  </a:cubicBezTo>
                  <a:cubicBezTo>
                    <a:pt x="1121229" y="590550"/>
                    <a:pt x="947057" y="356507"/>
                    <a:pt x="1094014" y="244928"/>
                  </a:cubicBezTo>
                  <a:cubicBezTo>
                    <a:pt x="1240971" y="133349"/>
                    <a:pt x="1685926" y="77560"/>
                    <a:pt x="1820636" y="40821"/>
                  </a:cubicBezTo>
                  <a:cubicBezTo>
                    <a:pt x="1955346" y="4082"/>
                    <a:pt x="1875064" y="31296"/>
                    <a:pt x="1902278" y="24493"/>
                  </a:cubicBezTo>
                  <a:cubicBezTo>
                    <a:pt x="1929492" y="17689"/>
                    <a:pt x="1956706" y="8844"/>
                    <a:pt x="1983921" y="0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634" name="Straight Connector 633">
            <a:extLst>
              <a:ext uri="{FF2B5EF4-FFF2-40B4-BE49-F238E27FC236}">
                <a16:creationId xmlns:a16="http://schemas.microsoft.com/office/drawing/2014/main" id="{9C22BEE0-766D-5025-2D3C-04EC9FA01914}"/>
              </a:ext>
            </a:extLst>
          </p:cNvPr>
          <p:cNvCxnSpPr>
            <a:stCxn id="568" idx="2"/>
            <a:endCxn id="488" idx="2"/>
          </p:cNvCxnSpPr>
          <p:nvPr/>
        </p:nvCxnSpPr>
        <p:spPr>
          <a:xfrm>
            <a:off x="11071538" y="6118954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5" name="Straight Connector 634">
            <a:extLst>
              <a:ext uri="{FF2B5EF4-FFF2-40B4-BE49-F238E27FC236}">
                <a16:creationId xmlns:a16="http://schemas.microsoft.com/office/drawing/2014/main" id="{F382675A-0F8A-5917-317F-4C1EF0E2D4F3}"/>
              </a:ext>
            </a:extLst>
          </p:cNvPr>
          <p:cNvCxnSpPr/>
          <p:nvPr/>
        </p:nvCxnSpPr>
        <p:spPr>
          <a:xfrm>
            <a:off x="11065951" y="6533844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6" name="Straight Connector 635">
            <a:extLst>
              <a:ext uri="{FF2B5EF4-FFF2-40B4-BE49-F238E27FC236}">
                <a16:creationId xmlns:a16="http://schemas.microsoft.com/office/drawing/2014/main" id="{E03BECE1-EF14-56F0-9FF0-E1193DA6388C}"/>
              </a:ext>
            </a:extLst>
          </p:cNvPr>
          <p:cNvCxnSpPr/>
          <p:nvPr/>
        </p:nvCxnSpPr>
        <p:spPr>
          <a:xfrm>
            <a:off x="11072381" y="6970868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7" name="Straight Connector 636">
            <a:extLst>
              <a:ext uri="{FF2B5EF4-FFF2-40B4-BE49-F238E27FC236}">
                <a16:creationId xmlns:a16="http://schemas.microsoft.com/office/drawing/2014/main" id="{E891C918-4310-ACDC-2C33-D399120FD580}"/>
              </a:ext>
            </a:extLst>
          </p:cNvPr>
          <p:cNvCxnSpPr/>
          <p:nvPr/>
        </p:nvCxnSpPr>
        <p:spPr>
          <a:xfrm>
            <a:off x="11065108" y="7440222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8" name="Straight Connector 637">
            <a:extLst>
              <a:ext uri="{FF2B5EF4-FFF2-40B4-BE49-F238E27FC236}">
                <a16:creationId xmlns:a16="http://schemas.microsoft.com/office/drawing/2014/main" id="{47584A78-D4CA-384F-2620-A4B355230B80}"/>
              </a:ext>
            </a:extLst>
          </p:cNvPr>
          <p:cNvCxnSpPr/>
          <p:nvPr/>
        </p:nvCxnSpPr>
        <p:spPr>
          <a:xfrm>
            <a:off x="11065108" y="7822023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9" name="Straight Connector 638">
            <a:extLst>
              <a:ext uri="{FF2B5EF4-FFF2-40B4-BE49-F238E27FC236}">
                <a16:creationId xmlns:a16="http://schemas.microsoft.com/office/drawing/2014/main" id="{821380AC-9FAA-5A73-7A1F-51CB06F12D3D}"/>
              </a:ext>
            </a:extLst>
          </p:cNvPr>
          <p:cNvCxnSpPr/>
          <p:nvPr/>
        </p:nvCxnSpPr>
        <p:spPr>
          <a:xfrm>
            <a:off x="11065108" y="8274523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0" name="Straight Connector 639">
            <a:extLst>
              <a:ext uri="{FF2B5EF4-FFF2-40B4-BE49-F238E27FC236}">
                <a16:creationId xmlns:a16="http://schemas.microsoft.com/office/drawing/2014/main" id="{4F4B0264-DA16-2C0E-385E-41A892DDCE6B}"/>
              </a:ext>
            </a:extLst>
          </p:cNvPr>
          <p:cNvCxnSpPr/>
          <p:nvPr/>
        </p:nvCxnSpPr>
        <p:spPr>
          <a:xfrm>
            <a:off x="11071538" y="8719975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1" name="Straight Connector 640">
            <a:extLst>
              <a:ext uri="{FF2B5EF4-FFF2-40B4-BE49-F238E27FC236}">
                <a16:creationId xmlns:a16="http://schemas.microsoft.com/office/drawing/2014/main" id="{A07DA5CF-3835-029A-022B-F65C228C4018}"/>
              </a:ext>
            </a:extLst>
          </p:cNvPr>
          <p:cNvCxnSpPr/>
          <p:nvPr/>
        </p:nvCxnSpPr>
        <p:spPr>
          <a:xfrm>
            <a:off x="11065108" y="9085654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2" name="Straight Connector 641">
            <a:extLst>
              <a:ext uri="{FF2B5EF4-FFF2-40B4-BE49-F238E27FC236}">
                <a16:creationId xmlns:a16="http://schemas.microsoft.com/office/drawing/2014/main" id="{7AE813BC-3B27-066A-25B9-F0B8E03A687C}"/>
              </a:ext>
            </a:extLst>
          </p:cNvPr>
          <p:cNvCxnSpPr/>
          <p:nvPr/>
        </p:nvCxnSpPr>
        <p:spPr>
          <a:xfrm>
            <a:off x="11065108" y="9546490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3" name="Straight Connector 642">
            <a:extLst>
              <a:ext uri="{FF2B5EF4-FFF2-40B4-BE49-F238E27FC236}">
                <a16:creationId xmlns:a16="http://schemas.microsoft.com/office/drawing/2014/main" id="{0CC04573-1459-4940-524C-EAD5D7E505C2}"/>
              </a:ext>
            </a:extLst>
          </p:cNvPr>
          <p:cNvCxnSpPr/>
          <p:nvPr/>
        </p:nvCxnSpPr>
        <p:spPr>
          <a:xfrm>
            <a:off x="11065108" y="9990164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4" name="Straight Connector 643">
            <a:extLst>
              <a:ext uri="{FF2B5EF4-FFF2-40B4-BE49-F238E27FC236}">
                <a16:creationId xmlns:a16="http://schemas.microsoft.com/office/drawing/2014/main" id="{8DDB8FEA-8EE7-9054-057C-D10DFD7BCA43}"/>
              </a:ext>
            </a:extLst>
          </p:cNvPr>
          <p:cNvCxnSpPr/>
          <p:nvPr/>
        </p:nvCxnSpPr>
        <p:spPr>
          <a:xfrm>
            <a:off x="11065108" y="10422146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54777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rapezium 3">
            <a:extLst>
              <a:ext uri="{FF2B5EF4-FFF2-40B4-BE49-F238E27FC236}">
                <a16:creationId xmlns:a16="http://schemas.microsoft.com/office/drawing/2014/main" id="{52430EFB-774F-09FF-ED93-076E7CBAAE91}"/>
              </a:ext>
            </a:extLst>
          </p:cNvPr>
          <p:cNvSpPr/>
          <p:nvPr/>
        </p:nvSpPr>
        <p:spPr>
          <a:xfrm rot="10800000">
            <a:off x="6046595" y="1596308"/>
            <a:ext cx="504050" cy="264854"/>
          </a:xfrm>
          <a:prstGeom prst="trapezoid">
            <a:avLst>
              <a:gd name="adj" fmla="val 50874"/>
            </a:avLst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rapezium 4">
            <a:extLst>
              <a:ext uri="{FF2B5EF4-FFF2-40B4-BE49-F238E27FC236}">
                <a16:creationId xmlns:a16="http://schemas.microsoft.com/office/drawing/2014/main" id="{8164750D-FC32-E992-1172-AAF2A93DAEBC}"/>
              </a:ext>
            </a:extLst>
          </p:cNvPr>
          <p:cNvSpPr/>
          <p:nvPr/>
        </p:nvSpPr>
        <p:spPr>
          <a:xfrm rot="10800000">
            <a:off x="6030693" y="2898219"/>
            <a:ext cx="504050" cy="264854"/>
          </a:xfrm>
          <a:prstGeom prst="trapezoid">
            <a:avLst>
              <a:gd name="adj" fmla="val 50874"/>
            </a:avLst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rapezium 5">
            <a:extLst>
              <a:ext uri="{FF2B5EF4-FFF2-40B4-BE49-F238E27FC236}">
                <a16:creationId xmlns:a16="http://schemas.microsoft.com/office/drawing/2014/main" id="{4C2F7626-8B49-5EAD-042A-77DDDE16D830}"/>
              </a:ext>
            </a:extLst>
          </p:cNvPr>
          <p:cNvSpPr/>
          <p:nvPr/>
        </p:nvSpPr>
        <p:spPr>
          <a:xfrm rot="10800000">
            <a:off x="6030693" y="4181230"/>
            <a:ext cx="504050" cy="264854"/>
          </a:xfrm>
          <a:prstGeom prst="trapezoid">
            <a:avLst>
              <a:gd name="adj" fmla="val 50874"/>
            </a:avLst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A13787D-5452-5465-A7BF-620EC0D4772F}"/>
              </a:ext>
            </a:extLst>
          </p:cNvPr>
          <p:cNvGrpSpPr/>
          <p:nvPr/>
        </p:nvGrpSpPr>
        <p:grpSpPr>
          <a:xfrm>
            <a:off x="5979608" y="1131081"/>
            <a:ext cx="634652" cy="324178"/>
            <a:chOff x="3448663" y="1963491"/>
            <a:chExt cx="2171399" cy="1109143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7BE4835A-DB3D-62FE-335D-AB104564E805}"/>
                </a:ext>
              </a:extLst>
            </p:cNvPr>
            <p:cNvGrpSpPr/>
            <p:nvPr/>
          </p:nvGrpSpPr>
          <p:grpSpPr>
            <a:xfrm>
              <a:off x="3448663" y="2010366"/>
              <a:ext cx="2171378" cy="1043936"/>
              <a:chOff x="3114448" y="854599"/>
              <a:chExt cx="2175036" cy="1148292"/>
            </a:xfrm>
          </p:grpSpPr>
          <p:sp>
            <p:nvSpPr>
              <p:cNvPr id="10" name="Chevron 9">
                <a:extLst>
                  <a:ext uri="{FF2B5EF4-FFF2-40B4-BE49-F238E27FC236}">
                    <a16:creationId xmlns:a16="http://schemas.microsoft.com/office/drawing/2014/main" id="{C07089AB-13C5-30D1-C0C4-8AC1AC5B7544}"/>
                  </a:ext>
                </a:extLst>
              </p:cNvPr>
              <p:cNvSpPr/>
              <p:nvPr/>
            </p:nvSpPr>
            <p:spPr>
              <a:xfrm rot="5400000">
                <a:off x="4638449" y="1351854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Chevron 10">
                <a:extLst>
                  <a:ext uri="{FF2B5EF4-FFF2-40B4-BE49-F238E27FC236}">
                    <a16:creationId xmlns:a16="http://schemas.microsoft.com/office/drawing/2014/main" id="{4290AE29-55FE-5DA4-BB35-BF7011846D3B}"/>
                  </a:ext>
                </a:extLst>
              </p:cNvPr>
              <p:cNvSpPr/>
              <p:nvPr/>
            </p:nvSpPr>
            <p:spPr>
              <a:xfrm rot="5400000">
                <a:off x="3918327" y="135185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Chevron 11">
                <a:extLst>
                  <a:ext uri="{FF2B5EF4-FFF2-40B4-BE49-F238E27FC236}">
                    <a16:creationId xmlns:a16="http://schemas.microsoft.com/office/drawing/2014/main" id="{BAC7A828-91F9-66CD-4BDE-724364304298}"/>
                  </a:ext>
                </a:extLst>
              </p:cNvPr>
              <p:cNvSpPr/>
              <p:nvPr/>
            </p:nvSpPr>
            <p:spPr>
              <a:xfrm rot="5400000">
                <a:off x="3185282" y="135185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3" name="Chevron 12">
                <a:extLst>
                  <a:ext uri="{FF2B5EF4-FFF2-40B4-BE49-F238E27FC236}">
                    <a16:creationId xmlns:a16="http://schemas.microsoft.com/office/drawing/2014/main" id="{3A4BF09E-C3AA-6F25-42DF-21263EF0E843}"/>
                  </a:ext>
                </a:extLst>
              </p:cNvPr>
              <p:cNvSpPr/>
              <p:nvPr/>
            </p:nvSpPr>
            <p:spPr>
              <a:xfrm rot="5400000">
                <a:off x="4638446" y="1060878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4" name="Chevron 13">
                <a:extLst>
                  <a:ext uri="{FF2B5EF4-FFF2-40B4-BE49-F238E27FC236}">
                    <a16:creationId xmlns:a16="http://schemas.microsoft.com/office/drawing/2014/main" id="{E6F4B332-76BB-29D8-6019-0CB6BDF3BA35}"/>
                  </a:ext>
                </a:extLst>
              </p:cNvPr>
              <p:cNvSpPr/>
              <p:nvPr/>
            </p:nvSpPr>
            <p:spPr>
              <a:xfrm rot="5400000">
                <a:off x="3918324" y="1060879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5" name="Chevron 14">
                <a:extLst>
                  <a:ext uri="{FF2B5EF4-FFF2-40B4-BE49-F238E27FC236}">
                    <a16:creationId xmlns:a16="http://schemas.microsoft.com/office/drawing/2014/main" id="{848BEA4A-19A6-FCB2-3878-B15DE4557806}"/>
                  </a:ext>
                </a:extLst>
              </p:cNvPr>
              <p:cNvSpPr/>
              <p:nvPr/>
            </p:nvSpPr>
            <p:spPr>
              <a:xfrm rot="5400000">
                <a:off x="3185279" y="1060879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Chevron 15">
                <a:extLst>
                  <a:ext uri="{FF2B5EF4-FFF2-40B4-BE49-F238E27FC236}">
                    <a16:creationId xmlns:a16="http://schemas.microsoft.com/office/drawing/2014/main" id="{AA3088F5-E446-F295-472B-3AE5E8C30F45}"/>
                  </a:ext>
                </a:extLst>
              </p:cNvPr>
              <p:cNvSpPr/>
              <p:nvPr/>
            </p:nvSpPr>
            <p:spPr>
              <a:xfrm rot="5400000">
                <a:off x="4638442" y="785514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Chevron 16">
                <a:extLst>
                  <a:ext uri="{FF2B5EF4-FFF2-40B4-BE49-F238E27FC236}">
                    <a16:creationId xmlns:a16="http://schemas.microsoft.com/office/drawing/2014/main" id="{E0A6E561-F0B8-99F3-F572-DA10F7E57108}"/>
                  </a:ext>
                </a:extLst>
              </p:cNvPr>
              <p:cNvSpPr/>
              <p:nvPr/>
            </p:nvSpPr>
            <p:spPr>
              <a:xfrm rot="5400000">
                <a:off x="3918320" y="78551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Chevron 17">
                <a:extLst>
                  <a:ext uri="{FF2B5EF4-FFF2-40B4-BE49-F238E27FC236}">
                    <a16:creationId xmlns:a16="http://schemas.microsoft.com/office/drawing/2014/main" id="{BAE820BF-6191-CB72-DBE4-7AC5C162C2B1}"/>
                  </a:ext>
                </a:extLst>
              </p:cNvPr>
              <p:cNvSpPr/>
              <p:nvPr/>
            </p:nvSpPr>
            <p:spPr>
              <a:xfrm rot="5400000">
                <a:off x="3185275" y="78551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CBE0C6FF-49DC-F7F3-5032-D1DCA1D0DBE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89483" y="854599"/>
                <a:ext cx="0" cy="69792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8C50B6E2-197D-95B6-5E8D-E3944EAF9F4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14448" y="854599"/>
                <a:ext cx="0" cy="69792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189A488F-38BD-4F65-8C37-8E27641B00E7}"/>
                </a:ext>
              </a:extLst>
            </p:cNvPr>
            <p:cNvSpPr/>
            <p:nvPr/>
          </p:nvSpPr>
          <p:spPr>
            <a:xfrm>
              <a:off x="3448663" y="1963491"/>
              <a:ext cx="2171399" cy="1109143"/>
            </a:xfrm>
            <a:prstGeom prst="round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2178D03-7950-6101-049F-BB3F92FF2465}"/>
              </a:ext>
            </a:extLst>
          </p:cNvPr>
          <p:cNvGrpSpPr/>
          <p:nvPr/>
        </p:nvGrpSpPr>
        <p:grpSpPr>
          <a:xfrm>
            <a:off x="5979608" y="1989061"/>
            <a:ext cx="634652" cy="324178"/>
            <a:chOff x="3448663" y="1963491"/>
            <a:chExt cx="2171399" cy="1109143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CF955E15-03E8-873A-D399-4AE6B8FD9E0F}"/>
                </a:ext>
              </a:extLst>
            </p:cNvPr>
            <p:cNvGrpSpPr/>
            <p:nvPr/>
          </p:nvGrpSpPr>
          <p:grpSpPr>
            <a:xfrm>
              <a:off x="3448663" y="2010366"/>
              <a:ext cx="2171378" cy="1043936"/>
              <a:chOff x="3114448" y="854599"/>
              <a:chExt cx="2175036" cy="1148292"/>
            </a:xfrm>
          </p:grpSpPr>
          <p:sp>
            <p:nvSpPr>
              <p:cNvPr id="24" name="Chevron 23">
                <a:extLst>
                  <a:ext uri="{FF2B5EF4-FFF2-40B4-BE49-F238E27FC236}">
                    <a16:creationId xmlns:a16="http://schemas.microsoft.com/office/drawing/2014/main" id="{BD546FE2-FE6B-172F-6C80-F0E238A880D6}"/>
                  </a:ext>
                </a:extLst>
              </p:cNvPr>
              <p:cNvSpPr/>
              <p:nvPr/>
            </p:nvSpPr>
            <p:spPr>
              <a:xfrm rot="5400000">
                <a:off x="4638449" y="1351854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5" name="Chevron 24">
                <a:extLst>
                  <a:ext uri="{FF2B5EF4-FFF2-40B4-BE49-F238E27FC236}">
                    <a16:creationId xmlns:a16="http://schemas.microsoft.com/office/drawing/2014/main" id="{F797223B-B8DD-2969-2471-2F194A50F597}"/>
                  </a:ext>
                </a:extLst>
              </p:cNvPr>
              <p:cNvSpPr/>
              <p:nvPr/>
            </p:nvSpPr>
            <p:spPr>
              <a:xfrm rot="5400000">
                <a:off x="3918327" y="135185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6" name="Chevron 25">
                <a:extLst>
                  <a:ext uri="{FF2B5EF4-FFF2-40B4-BE49-F238E27FC236}">
                    <a16:creationId xmlns:a16="http://schemas.microsoft.com/office/drawing/2014/main" id="{BD9D45A8-6C60-1EAB-9C57-E624457051A2}"/>
                  </a:ext>
                </a:extLst>
              </p:cNvPr>
              <p:cNvSpPr/>
              <p:nvPr/>
            </p:nvSpPr>
            <p:spPr>
              <a:xfrm rot="5400000">
                <a:off x="3185282" y="135185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7" name="Chevron 26">
                <a:extLst>
                  <a:ext uri="{FF2B5EF4-FFF2-40B4-BE49-F238E27FC236}">
                    <a16:creationId xmlns:a16="http://schemas.microsoft.com/office/drawing/2014/main" id="{E1AEDC2F-C287-B3F0-B4D2-9CD022F7984D}"/>
                  </a:ext>
                </a:extLst>
              </p:cNvPr>
              <p:cNvSpPr/>
              <p:nvPr/>
            </p:nvSpPr>
            <p:spPr>
              <a:xfrm rot="5400000">
                <a:off x="4638446" y="1060878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8" name="Chevron 27">
                <a:extLst>
                  <a:ext uri="{FF2B5EF4-FFF2-40B4-BE49-F238E27FC236}">
                    <a16:creationId xmlns:a16="http://schemas.microsoft.com/office/drawing/2014/main" id="{0ED2E97F-B111-31B4-DA1C-2DC2C1A81574}"/>
                  </a:ext>
                </a:extLst>
              </p:cNvPr>
              <p:cNvSpPr/>
              <p:nvPr/>
            </p:nvSpPr>
            <p:spPr>
              <a:xfrm rot="5400000">
                <a:off x="3918324" y="1060879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9" name="Chevron 28">
                <a:extLst>
                  <a:ext uri="{FF2B5EF4-FFF2-40B4-BE49-F238E27FC236}">
                    <a16:creationId xmlns:a16="http://schemas.microsoft.com/office/drawing/2014/main" id="{E8066E75-9275-6EF1-639C-4CF6FFF66717}"/>
                  </a:ext>
                </a:extLst>
              </p:cNvPr>
              <p:cNvSpPr/>
              <p:nvPr/>
            </p:nvSpPr>
            <p:spPr>
              <a:xfrm rot="5400000">
                <a:off x="3185279" y="1060879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0" name="Chevron 29">
                <a:extLst>
                  <a:ext uri="{FF2B5EF4-FFF2-40B4-BE49-F238E27FC236}">
                    <a16:creationId xmlns:a16="http://schemas.microsoft.com/office/drawing/2014/main" id="{DA236C5B-EFB0-5A9B-7413-516A2033D55E}"/>
                  </a:ext>
                </a:extLst>
              </p:cNvPr>
              <p:cNvSpPr/>
              <p:nvPr/>
            </p:nvSpPr>
            <p:spPr>
              <a:xfrm rot="5400000">
                <a:off x="4638442" y="785514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1" name="Chevron 30">
                <a:extLst>
                  <a:ext uri="{FF2B5EF4-FFF2-40B4-BE49-F238E27FC236}">
                    <a16:creationId xmlns:a16="http://schemas.microsoft.com/office/drawing/2014/main" id="{5C0EAD8E-EF7D-70A2-9D5E-8D81EBB28E10}"/>
                  </a:ext>
                </a:extLst>
              </p:cNvPr>
              <p:cNvSpPr/>
              <p:nvPr/>
            </p:nvSpPr>
            <p:spPr>
              <a:xfrm rot="5400000">
                <a:off x="3918320" y="78551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2" name="Chevron 31">
                <a:extLst>
                  <a:ext uri="{FF2B5EF4-FFF2-40B4-BE49-F238E27FC236}">
                    <a16:creationId xmlns:a16="http://schemas.microsoft.com/office/drawing/2014/main" id="{FBA17201-D694-8A43-D180-7F25F3156342}"/>
                  </a:ext>
                </a:extLst>
              </p:cNvPr>
              <p:cNvSpPr/>
              <p:nvPr/>
            </p:nvSpPr>
            <p:spPr>
              <a:xfrm rot="5400000">
                <a:off x="3185275" y="78551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4759DE98-EE46-E50C-84A0-3509BF3E839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89483" y="854599"/>
                <a:ext cx="0" cy="69792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323FCD21-C74B-83EB-6822-C89132619F6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14448" y="854599"/>
                <a:ext cx="0" cy="69792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Rounded Rectangle 22">
              <a:extLst>
                <a:ext uri="{FF2B5EF4-FFF2-40B4-BE49-F238E27FC236}">
                  <a16:creationId xmlns:a16="http://schemas.microsoft.com/office/drawing/2014/main" id="{408EC0A9-93EC-AB23-F626-E25D3F2096D0}"/>
                </a:ext>
              </a:extLst>
            </p:cNvPr>
            <p:cNvSpPr/>
            <p:nvPr/>
          </p:nvSpPr>
          <p:spPr>
            <a:xfrm>
              <a:off x="3448663" y="1963491"/>
              <a:ext cx="2171399" cy="1109143"/>
            </a:xfrm>
            <a:prstGeom prst="round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0E14B6E-15AC-A4A7-2ED7-3CA4B2E75FAE}"/>
              </a:ext>
            </a:extLst>
          </p:cNvPr>
          <p:cNvGrpSpPr/>
          <p:nvPr/>
        </p:nvGrpSpPr>
        <p:grpSpPr>
          <a:xfrm>
            <a:off x="5979608" y="2438784"/>
            <a:ext cx="634652" cy="324178"/>
            <a:chOff x="3448663" y="1963491"/>
            <a:chExt cx="2171399" cy="1109143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EE499211-CF3B-24CE-DD6D-57EB5E4BD4B2}"/>
                </a:ext>
              </a:extLst>
            </p:cNvPr>
            <p:cNvGrpSpPr/>
            <p:nvPr/>
          </p:nvGrpSpPr>
          <p:grpSpPr>
            <a:xfrm>
              <a:off x="3448663" y="2010366"/>
              <a:ext cx="2171378" cy="1043936"/>
              <a:chOff x="3114448" y="854599"/>
              <a:chExt cx="2175036" cy="1148292"/>
            </a:xfrm>
          </p:grpSpPr>
          <p:sp>
            <p:nvSpPr>
              <p:cNvPr id="38" name="Chevron 37">
                <a:extLst>
                  <a:ext uri="{FF2B5EF4-FFF2-40B4-BE49-F238E27FC236}">
                    <a16:creationId xmlns:a16="http://schemas.microsoft.com/office/drawing/2014/main" id="{214D3371-E777-4135-20EF-7EEDA4BC5AF8}"/>
                  </a:ext>
                </a:extLst>
              </p:cNvPr>
              <p:cNvSpPr/>
              <p:nvPr/>
            </p:nvSpPr>
            <p:spPr>
              <a:xfrm rot="5400000">
                <a:off x="4638449" y="1351854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9" name="Chevron 38">
                <a:extLst>
                  <a:ext uri="{FF2B5EF4-FFF2-40B4-BE49-F238E27FC236}">
                    <a16:creationId xmlns:a16="http://schemas.microsoft.com/office/drawing/2014/main" id="{61DD294F-177C-F349-A84F-ED39581D60E3}"/>
                  </a:ext>
                </a:extLst>
              </p:cNvPr>
              <p:cNvSpPr/>
              <p:nvPr/>
            </p:nvSpPr>
            <p:spPr>
              <a:xfrm rot="5400000">
                <a:off x="3918327" y="135185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0" name="Chevron 39">
                <a:extLst>
                  <a:ext uri="{FF2B5EF4-FFF2-40B4-BE49-F238E27FC236}">
                    <a16:creationId xmlns:a16="http://schemas.microsoft.com/office/drawing/2014/main" id="{A81ECCA2-4D76-AAC5-66FC-F5A4C26D1344}"/>
                  </a:ext>
                </a:extLst>
              </p:cNvPr>
              <p:cNvSpPr/>
              <p:nvPr/>
            </p:nvSpPr>
            <p:spPr>
              <a:xfrm rot="5400000">
                <a:off x="3185282" y="135185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1" name="Chevron 40">
                <a:extLst>
                  <a:ext uri="{FF2B5EF4-FFF2-40B4-BE49-F238E27FC236}">
                    <a16:creationId xmlns:a16="http://schemas.microsoft.com/office/drawing/2014/main" id="{71195391-8771-A31A-BEE6-D443906ED236}"/>
                  </a:ext>
                </a:extLst>
              </p:cNvPr>
              <p:cNvSpPr/>
              <p:nvPr/>
            </p:nvSpPr>
            <p:spPr>
              <a:xfrm rot="5400000">
                <a:off x="4638446" y="1060878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2" name="Chevron 41">
                <a:extLst>
                  <a:ext uri="{FF2B5EF4-FFF2-40B4-BE49-F238E27FC236}">
                    <a16:creationId xmlns:a16="http://schemas.microsoft.com/office/drawing/2014/main" id="{E41FAFFB-FBE4-2280-02DD-09E8CC84E1A9}"/>
                  </a:ext>
                </a:extLst>
              </p:cNvPr>
              <p:cNvSpPr/>
              <p:nvPr/>
            </p:nvSpPr>
            <p:spPr>
              <a:xfrm rot="5400000">
                <a:off x="3918324" y="1060879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3" name="Chevron 42">
                <a:extLst>
                  <a:ext uri="{FF2B5EF4-FFF2-40B4-BE49-F238E27FC236}">
                    <a16:creationId xmlns:a16="http://schemas.microsoft.com/office/drawing/2014/main" id="{A18B5FE4-DB1B-C3CB-A73C-B3C3F23FE8D8}"/>
                  </a:ext>
                </a:extLst>
              </p:cNvPr>
              <p:cNvSpPr/>
              <p:nvPr/>
            </p:nvSpPr>
            <p:spPr>
              <a:xfrm rot="5400000">
                <a:off x="3185279" y="1060879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4" name="Chevron 43">
                <a:extLst>
                  <a:ext uri="{FF2B5EF4-FFF2-40B4-BE49-F238E27FC236}">
                    <a16:creationId xmlns:a16="http://schemas.microsoft.com/office/drawing/2014/main" id="{BF041C57-915A-8A01-B4FD-D202F6E6796E}"/>
                  </a:ext>
                </a:extLst>
              </p:cNvPr>
              <p:cNvSpPr/>
              <p:nvPr/>
            </p:nvSpPr>
            <p:spPr>
              <a:xfrm rot="5400000">
                <a:off x="4638442" y="785514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5" name="Chevron 44">
                <a:extLst>
                  <a:ext uri="{FF2B5EF4-FFF2-40B4-BE49-F238E27FC236}">
                    <a16:creationId xmlns:a16="http://schemas.microsoft.com/office/drawing/2014/main" id="{43B98BB6-1DD5-AC4A-28C3-E25CF847AA47}"/>
                  </a:ext>
                </a:extLst>
              </p:cNvPr>
              <p:cNvSpPr/>
              <p:nvPr/>
            </p:nvSpPr>
            <p:spPr>
              <a:xfrm rot="5400000">
                <a:off x="3918320" y="78551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6" name="Chevron 45">
                <a:extLst>
                  <a:ext uri="{FF2B5EF4-FFF2-40B4-BE49-F238E27FC236}">
                    <a16:creationId xmlns:a16="http://schemas.microsoft.com/office/drawing/2014/main" id="{0FE8A17D-83D4-51EB-F62B-5B770DE921F7}"/>
                  </a:ext>
                </a:extLst>
              </p:cNvPr>
              <p:cNvSpPr/>
              <p:nvPr/>
            </p:nvSpPr>
            <p:spPr>
              <a:xfrm rot="5400000">
                <a:off x="3185275" y="78551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7BDAF633-C3BB-57E2-329D-568A8F5471C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89483" y="854599"/>
                <a:ext cx="0" cy="69792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AA9A7F41-8C19-6FDE-EE10-8B5F85539D0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14448" y="854599"/>
                <a:ext cx="0" cy="69792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7" name="Rounded Rectangle 36">
              <a:extLst>
                <a:ext uri="{FF2B5EF4-FFF2-40B4-BE49-F238E27FC236}">
                  <a16:creationId xmlns:a16="http://schemas.microsoft.com/office/drawing/2014/main" id="{416F397A-DBF5-F828-2CC8-673A42D0860C}"/>
                </a:ext>
              </a:extLst>
            </p:cNvPr>
            <p:cNvSpPr/>
            <p:nvPr/>
          </p:nvSpPr>
          <p:spPr>
            <a:xfrm>
              <a:off x="3448663" y="1963491"/>
              <a:ext cx="2171399" cy="1109143"/>
            </a:xfrm>
            <a:prstGeom prst="round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2B5B2CF4-2F91-335D-5EC6-804120EA5FE2}"/>
              </a:ext>
            </a:extLst>
          </p:cNvPr>
          <p:cNvGrpSpPr/>
          <p:nvPr/>
        </p:nvGrpSpPr>
        <p:grpSpPr>
          <a:xfrm>
            <a:off x="5979608" y="3284765"/>
            <a:ext cx="634652" cy="324178"/>
            <a:chOff x="3448663" y="1963491"/>
            <a:chExt cx="2171399" cy="1109143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64348CB2-AE8F-02F8-FFA8-6429BA3E1296}"/>
                </a:ext>
              </a:extLst>
            </p:cNvPr>
            <p:cNvGrpSpPr/>
            <p:nvPr/>
          </p:nvGrpSpPr>
          <p:grpSpPr>
            <a:xfrm>
              <a:off x="3448663" y="2010366"/>
              <a:ext cx="2171378" cy="1043936"/>
              <a:chOff x="3114448" y="854599"/>
              <a:chExt cx="2175036" cy="1148292"/>
            </a:xfrm>
          </p:grpSpPr>
          <p:sp>
            <p:nvSpPr>
              <p:cNvPr id="52" name="Chevron 51">
                <a:extLst>
                  <a:ext uri="{FF2B5EF4-FFF2-40B4-BE49-F238E27FC236}">
                    <a16:creationId xmlns:a16="http://schemas.microsoft.com/office/drawing/2014/main" id="{DD55AA47-0A7E-0473-BD4E-904C575B582A}"/>
                  </a:ext>
                </a:extLst>
              </p:cNvPr>
              <p:cNvSpPr/>
              <p:nvPr/>
            </p:nvSpPr>
            <p:spPr>
              <a:xfrm rot="5400000">
                <a:off x="4638449" y="1351854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3" name="Chevron 52">
                <a:extLst>
                  <a:ext uri="{FF2B5EF4-FFF2-40B4-BE49-F238E27FC236}">
                    <a16:creationId xmlns:a16="http://schemas.microsoft.com/office/drawing/2014/main" id="{370FCAE0-70B0-0D9E-F7EB-84FE510BE68C}"/>
                  </a:ext>
                </a:extLst>
              </p:cNvPr>
              <p:cNvSpPr/>
              <p:nvPr/>
            </p:nvSpPr>
            <p:spPr>
              <a:xfrm rot="5400000">
                <a:off x="3918327" y="135185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4" name="Chevron 53">
                <a:extLst>
                  <a:ext uri="{FF2B5EF4-FFF2-40B4-BE49-F238E27FC236}">
                    <a16:creationId xmlns:a16="http://schemas.microsoft.com/office/drawing/2014/main" id="{846A15AF-E28D-A7B5-6999-52924D87CCC8}"/>
                  </a:ext>
                </a:extLst>
              </p:cNvPr>
              <p:cNvSpPr/>
              <p:nvPr/>
            </p:nvSpPr>
            <p:spPr>
              <a:xfrm rot="5400000">
                <a:off x="3185282" y="135185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5" name="Chevron 54">
                <a:extLst>
                  <a:ext uri="{FF2B5EF4-FFF2-40B4-BE49-F238E27FC236}">
                    <a16:creationId xmlns:a16="http://schemas.microsoft.com/office/drawing/2014/main" id="{AB4767BA-C333-CF65-6CE2-BB6B24AAFDB1}"/>
                  </a:ext>
                </a:extLst>
              </p:cNvPr>
              <p:cNvSpPr/>
              <p:nvPr/>
            </p:nvSpPr>
            <p:spPr>
              <a:xfrm rot="5400000">
                <a:off x="4638446" y="1060878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6" name="Chevron 55">
                <a:extLst>
                  <a:ext uri="{FF2B5EF4-FFF2-40B4-BE49-F238E27FC236}">
                    <a16:creationId xmlns:a16="http://schemas.microsoft.com/office/drawing/2014/main" id="{E08467A5-2A95-51D4-F56E-807B54A4B6D6}"/>
                  </a:ext>
                </a:extLst>
              </p:cNvPr>
              <p:cNvSpPr/>
              <p:nvPr/>
            </p:nvSpPr>
            <p:spPr>
              <a:xfrm rot="5400000">
                <a:off x="3918324" y="1060879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7" name="Chevron 56">
                <a:extLst>
                  <a:ext uri="{FF2B5EF4-FFF2-40B4-BE49-F238E27FC236}">
                    <a16:creationId xmlns:a16="http://schemas.microsoft.com/office/drawing/2014/main" id="{855AF5C6-230D-2E05-08DE-D79E127E7D68}"/>
                  </a:ext>
                </a:extLst>
              </p:cNvPr>
              <p:cNvSpPr/>
              <p:nvPr/>
            </p:nvSpPr>
            <p:spPr>
              <a:xfrm rot="5400000">
                <a:off x="3185279" y="1060879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8" name="Chevron 57">
                <a:extLst>
                  <a:ext uri="{FF2B5EF4-FFF2-40B4-BE49-F238E27FC236}">
                    <a16:creationId xmlns:a16="http://schemas.microsoft.com/office/drawing/2014/main" id="{63BDDF6E-873F-57EC-92E7-196F8AA94AC8}"/>
                  </a:ext>
                </a:extLst>
              </p:cNvPr>
              <p:cNvSpPr/>
              <p:nvPr/>
            </p:nvSpPr>
            <p:spPr>
              <a:xfrm rot="5400000">
                <a:off x="4638442" y="785514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9" name="Chevron 58">
                <a:extLst>
                  <a:ext uri="{FF2B5EF4-FFF2-40B4-BE49-F238E27FC236}">
                    <a16:creationId xmlns:a16="http://schemas.microsoft.com/office/drawing/2014/main" id="{471561E4-1908-CDAE-79D8-227C51FA7BF5}"/>
                  </a:ext>
                </a:extLst>
              </p:cNvPr>
              <p:cNvSpPr/>
              <p:nvPr/>
            </p:nvSpPr>
            <p:spPr>
              <a:xfrm rot="5400000">
                <a:off x="3918320" y="78551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0" name="Chevron 59">
                <a:extLst>
                  <a:ext uri="{FF2B5EF4-FFF2-40B4-BE49-F238E27FC236}">
                    <a16:creationId xmlns:a16="http://schemas.microsoft.com/office/drawing/2014/main" id="{44124BA9-3EDC-6B3A-88B0-35D645852BFA}"/>
                  </a:ext>
                </a:extLst>
              </p:cNvPr>
              <p:cNvSpPr/>
              <p:nvPr/>
            </p:nvSpPr>
            <p:spPr>
              <a:xfrm rot="5400000">
                <a:off x="3185275" y="78551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650EFD9F-B1FF-7714-4C82-5F20C15D2B6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89483" y="854599"/>
                <a:ext cx="0" cy="69792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CEDAEDBF-2C0B-9F75-BAB4-538973FEAC6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14448" y="854599"/>
                <a:ext cx="0" cy="69792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1" name="Rounded Rectangle 50">
              <a:extLst>
                <a:ext uri="{FF2B5EF4-FFF2-40B4-BE49-F238E27FC236}">
                  <a16:creationId xmlns:a16="http://schemas.microsoft.com/office/drawing/2014/main" id="{4CA068E1-BD24-1791-6AFA-5E93D585C05D}"/>
                </a:ext>
              </a:extLst>
            </p:cNvPr>
            <p:cNvSpPr/>
            <p:nvPr/>
          </p:nvSpPr>
          <p:spPr>
            <a:xfrm>
              <a:off x="3448663" y="1963491"/>
              <a:ext cx="2171399" cy="1109143"/>
            </a:xfrm>
            <a:prstGeom prst="round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A3A9424F-A5F3-9622-77C6-D5966B71D577}"/>
              </a:ext>
            </a:extLst>
          </p:cNvPr>
          <p:cNvGrpSpPr/>
          <p:nvPr/>
        </p:nvGrpSpPr>
        <p:grpSpPr>
          <a:xfrm>
            <a:off x="5982075" y="3729186"/>
            <a:ext cx="634652" cy="324178"/>
            <a:chOff x="3448663" y="1963491"/>
            <a:chExt cx="2171399" cy="1109143"/>
          </a:xfrm>
        </p:grpSpPr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CA3B399E-AB41-20A4-D82C-DB6AF28ABB03}"/>
                </a:ext>
              </a:extLst>
            </p:cNvPr>
            <p:cNvGrpSpPr/>
            <p:nvPr/>
          </p:nvGrpSpPr>
          <p:grpSpPr>
            <a:xfrm>
              <a:off x="3448663" y="2010366"/>
              <a:ext cx="2171378" cy="1043936"/>
              <a:chOff x="3114448" y="854599"/>
              <a:chExt cx="2175036" cy="1148292"/>
            </a:xfrm>
          </p:grpSpPr>
          <p:sp>
            <p:nvSpPr>
              <p:cNvPr id="66" name="Chevron 65">
                <a:extLst>
                  <a:ext uri="{FF2B5EF4-FFF2-40B4-BE49-F238E27FC236}">
                    <a16:creationId xmlns:a16="http://schemas.microsoft.com/office/drawing/2014/main" id="{F6014124-5C85-3074-C1B7-C15D496D9463}"/>
                  </a:ext>
                </a:extLst>
              </p:cNvPr>
              <p:cNvSpPr/>
              <p:nvPr/>
            </p:nvSpPr>
            <p:spPr>
              <a:xfrm rot="5400000">
                <a:off x="4638449" y="1351854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7" name="Chevron 66">
                <a:extLst>
                  <a:ext uri="{FF2B5EF4-FFF2-40B4-BE49-F238E27FC236}">
                    <a16:creationId xmlns:a16="http://schemas.microsoft.com/office/drawing/2014/main" id="{A9DF0DB8-D197-42DF-A972-714A7535CB3E}"/>
                  </a:ext>
                </a:extLst>
              </p:cNvPr>
              <p:cNvSpPr/>
              <p:nvPr/>
            </p:nvSpPr>
            <p:spPr>
              <a:xfrm rot="5400000">
                <a:off x="3918327" y="135185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8" name="Chevron 67">
                <a:extLst>
                  <a:ext uri="{FF2B5EF4-FFF2-40B4-BE49-F238E27FC236}">
                    <a16:creationId xmlns:a16="http://schemas.microsoft.com/office/drawing/2014/main" id="{A2A5460A-0488-8CA4-82F1-8D22602D8F15}"/>
                  </a:ext>
                </a:extLst>
              </p:cNvPr>
              <p:cNvSpPr/>
              <p:nvPr/>
            </p:nvSpPr>
            <p:spPr>
              <a:xfrm rot="5400000">
                <a:off x="3185282" y="135185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9" name="Chevron 68">
                <a:extLst>
                  <a:ext uri="{FF2B5EF4-FFF2-40B4-BE49-F238E27FC236}">
                    <a16:creationId xmlns:a16="http://schemas.microsoft.com/office/drawing/2014/main" id="{BF8AC27D-1221-62A6-E911-078AA0B3BF7A}"/>
                  </a:ext>
                </a:extLst>
              </p:cNvPr>
              <p:cNvSpPr/>
              <p:nvPr/>
            </p:nvSpPr>
            <p:spPr>
              <a:xfrm rot="5400000">
                <a:off x="4638446" y="1060878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0" name="Chevron 69">
                <a:extLst>
                  <a:ext uri="{FF2B5EF4-FFF2-40B4-BE49-F238E27FC236}">
                    <a16:creationId xmlns:a16="http://schemas.microsoft.com/office/drawing/2014/main" id="{7C2C0DE5-7E8C-7562-878E-88A4D64EAB6C}"/>
                  </a:ext>
                </a:extLst>
              </p:cNvPr>
              <p:cNvSpPr/>
              <p:nvPr/>
            </p:nvSpPr>
            <p:spPr>
              <a:xfrm rot="5400000">
                <a:off x="3918324" y="1060879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1" name="Chevron 70">
                <a:extLst>
                  <a:ext uri="{FF2B5EF4-FFF2-40B4-BE49-F238E27FC236}">
                    <a16:creationId xmlns:a16="http://schemas.microsoft.com/office/drawing/2014/main" id="{DA5D2FD4-13B0-CA0B-1E70-C3C2E81CF287}"/>
                  </a:ext>
                </a:extLst>
              </p:cNvPr>
              <p:cNvSpPr/>
              <p:nvPr/>
            </p:nvSpPr>
            <p:spPr>
              <a:xfrm rot="5400000">
                <a:off x="3185279" y="1060879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2" name="Chevron 71">
                <a:extLst>
                  <a:ext uri="{FF2B5EF4-FFF2-40B4-BE49-F238E27FC236}">
                    <a16:creationId xmlns:a16="http://schemas.microsoft.com/office/drawing/2014/main" id="{DA5565C4-5720-D590-0E6E-82403D6E1D11}"/>
                  </a:ext>
                </a:extLst>
              </p:cNvPr>
              <p:cNvSpPr/>
              <p:nvPr/>
            </p:nvSpPr>
            <p:spPr>
              <a:xfrm rot="5400000">
                <a:off x="4638442" y="785514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3" name="Chevron 72">
                <a:extLst>
                  <a:ext uri="{FF2B5EF4-FFF2-40B4-BE49-F238E27FC236}">
                    <a16:creationId xmlns:a16="http://schemas.microsoft.com/office/drawing/2014/main" id="{652F1BF0-3E16-F46A-DE81-ABE642721B70}"/>
                  </a:ext>
                </a:extLst>
              </p:cNvPr>
              <p:cNvSpPr/>
              <p:nvPr/>
            </p:nvSpPr>
            <p:spPr>
              <a:xfrm rot="5400000">
                <a:off x="3918320" y="78551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4" name="Chevron 73">
                <a:extLst>
                  <a:ext uri="{FF2B5EF4-FFF2-40B4-BE49-F238E27FC236}">
                    <a16:creationId xmlns:a16="http://schemas.microsoft.com/office/drawing/2014/main" id="{CC6DA52A-628E-EACE-5BFF-7B3192DE7D85}"/>
                  </a:ext>
                </a:extLst>
              </p:cNvPr>
              <p:cNvSpPr/>
              <p:nvPr/>
            </p:nvSpPr>
            <p:spPr>
              <a:xfrm rot="5400000">
                <a:off x="3185275" y="78551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CB068D36-CCFC-FBBC-EE60-F5679A63CB8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89483" y="854599"/>
                <a:ext cx="0" cy="69792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516158BD-24BE-00A0-BC7B-D8C3576C4C8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14448" y="854599"/>
                <a:ext cx="0" cy="69792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5" name="Rounded Rectangle 64">
              <a:extLst>
                <a:ext uri="{FF2B5EF4-FFF2-40B4-BE49-F238E27FC236}">
                  <a16:creationId xmlns:a16="http://schemas.microsoft.com/office/drawing/2014/main" id="{7B4769B8-F768-F5A3-48AE-7682E1A28216}"/>
                </a:ext>
              </a:extLst>
            </p:cNvPr>
            <p:cNvSpPr/>
            <p:nvPr/>
          </p:nvSpPr>
          <p:spPr>
            <a:xfrm>
              <a:off x="3448663" y="1963491"/>
              <a:ext cx="2171399" cy="1109143"/>
            </a:xfrm>
            <a:prstGeom prst="round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DC15E0E8-C111-7EB9-DF92-58D7EFFB74CA}"/>
              </a:ext>
            </a:extLst>
          </p:cNvPr>
          <p:cNvGrpSpPr/>
          <p:nvPr/>
        </p:nvGrpSpPr>
        <p:grpSpPr>
          <a:xfrm>
            <a:off x="5980697" y="4573924"/>
            <a:ext cx="634652" cy="324178"/>
            <a:chOff x="3448663" y="1963491"/>
            <a:chExt cx="2171399" cy="1109143"/>
          </a:xfrm>
        </p:grpSpPr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CC756FAC-E85B-F564-0392-C1B30572EC2C}"/>
                </a:ext>
              </a:extLst>
            </p:cNvPr>
            <p:cNvGrpSpPr/>
            <p:nvPr/>
          </p:nvGrpSpPr>
          <p:grpSpPr>
            <a:xfrm>
              <a:off x="3448663" y="2010366"/>
              <a:ext cx="2171378" cy="1043936"/>
              <a:chOff x="3114448" y="854599"/>
              <a:chExt cx="2175036" cy="1148292"/>
            </a:xfrm>
          </p:grpSpPr>
          <p:sp>
            <p:nvSpPr>
              <p:cNvPr id="80" name="Chevron 79">
                <a:extLst>
                  <a:ext uri="{FF2B5EF4-FFF2-40B4-BE49-F238E27FC236}">
                    <a16:creationId xmlns:a16="http://schemas.microsoft.com/office/drawing/2014/main" id="{9DE357F5-94FC-1639-5691-8B708E9A5531}"/>
                  </a:ext>
                </a:extLst>
              </p:cNvPr>
              <p:cNvSpPr/>
              <p:nvPr/>
            </p:nvSpPr>
            <p:spPr>
              <a:xfrm rot="5400000">
                <a:off x="4638449" y="1351854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1" name="Chevron 80">
                <a:extLst>
                  <a:ext uri="{FF2B5EF4-FFF2-40B4-BE49-F238E27FC236}">
                    <a16:creationId xmlns:a16="http://schemas.microsoft.com/office/drawing/2014/main" id="{321D78A3-2FF3-3CE5-0240-D8AD5094F7F6}"/>
                  </a:ext>
                </a:extLst>
              </p:cNvPr>
              <p:cNvSpPr/>
              <p:nvPr/>
            </p:nvSpPr>
            <p:spPr>
              <a:xfrm rot="5400000">
                <a:off x="3918327" y="135185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2" name="Chevron 81">
                <a:extLst>
                  <a:ext uri="{FF2B5EF4-FFF2-40B4-BE49-F238E27FC236}">
                    <a16:creationId xmlns:a16="http://schemas.microsoft.com/office/drawing/2014/main" id="{93D9AF83-FA13-9FD9-409E-117E45164C7D}"/>
                  </a:ext>
                </a:extLst>
              </p:cNvPr>
              <p:cNvSpPr/>
              <p:nvPr/>
            </p:nvSpPr>
            <p:spPr>
              <a:xfrm rot="5400000">
                <a:off x="3185282" y="135185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3" name="Chevron 82">
                <a:extLst>
                  <a:ext uri="{FF2B5EF4-FFF2-40B4-BE49-F238E27FC236}">
                    <a16:creationId xmlns:a16="http://schemas.microsoft.com/office/drawing/2014/main" id="{E5BE6E93-AEDA-CF4B-C310-5D75D4F3A649}"/>
                  </a:ext>
                </a:extLst>
              </p:cNvPr>
              <p:cNvSpPr/>
              <p:nvPr/>
            </p:nvSpPr>
            <p:spPr>
              <a:xfrm rot="5400000">
                <a:off x="4638446" y="1060878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4" name="Chevron 83">
                <a:extLst>
                  <a:ext uri="{FF2B5EF4-FFF2-40B4-BE49-F238E27FC236}">
                    <a16:creationId xmlns:a16="http://schemas.microsoft.com/office/drawing/2014/main" id="{050ECB3D-B47D-9D67-E39A-BBCC8F71A9FE}"/>
                  </a:ext>
                </a:extLst>
              </p:cNvPr>
              <p:cNvSpPr/>
              <p:nvPr/>
            </p:nvSpPr>
            <p:spPr>
              <a:xfrm rot="5400000">
                <a:off x="3918324" y="1060879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5" name="Chevron 84">
                <a:extLst>
                  <a:ext uri="{FF2B5EF4-FFF2-40B4-BE49-F238E27FC236}">
                    <a16:creationId xmlns:a16="http://schemas.microsoft.com/office/drawing/2014/main" id="{4F398A42-5B7E-5A46-BE64-310D6290AF46}"/>
                  </a:ext>
                </a:extLst>
              </p:cNvPr>
              <p:cNvSpPr/>
              <p:nvPr/>
            </p:nvSpPr>
            <p:spPr>
              <a:xfrm rot="5400000">
                <a:off x="3185279" y="1060879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6" name="Chevron 85">
                <a:extLst>
                  <a:ext uri="{FF2B5EF4-FFF2-40B4-BE49-F238E27FC236}">
                    <a16:creationId xmlns:a16="http://schemas.microsoft.com/office/drawing/2014/main" id="{BD06E72F-790C-9160-B20A-E6A432DFC791}"/>
                  </a:ext>
                </a:extLst>
              </p:cNvPr>
              <p:cNvSpPr/>
              <p:nvPr/>
            </p:nvSpPr>
            <p:spPr>
              <a:xfrm rot="5400000">
                <a:off x="4638442" y="785514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7" name="Chevron 86">
                <a:extLst>
                  <a:ext uri="{FF2B5EF4-FFF2-40B4-BE49-F238E27FC236}">
                    <a16:creationId xmlns:a16="http://schemas.microsoft.com/office/drawing/2014/main" id="{FE3A032D-0D5F-2DBD-DD29-9CD69EF257B2}"/>
                  </a:ext>
                </a:extLst>
              </p:cNvPr>
              <p:cNvSpPr/>
              <p:nvPr/>
            </p:nvSpPr>
            <p:spPr>
              <a:xfrm rot="5400000">
                <a:off x="3918320" y="78551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8" name="Chevron 87">
                <a:extLst>
                  <a:ext uri="{FF2B5EF4-FFF2-40B4-BE49-F238E27FC236}">
                    <a16:creationId xmlns:a16="http://schemas.microsoft.com/office/drawing/2014/main" id="{A301C87A-B304-C307-5B8E-7B1854B925FA}"/>
                  </a:ext>
                </a:extLst>
              </p:cNvPr>
              <p:cNvSpPr/>
              <p:nvPr/>
            </p:nvSpPr>
            <p:spPr>
              <a:xfrm rot="5400000">
                <a:off x="3185275" y="78551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2CD2F67C-36FE-634E-6AC5-9786190CD93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89483" y="854599"/>
                <a:ext cx="0" cy="69792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FAE5150A-BF47-1F23-6FB0-36F8D407619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14448" y="854599"/>
                <a:ext cx="0" cy="69792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9" name="Rounded Rectangle 78">
              <a:extLst>
                <a:ext uri="{FF2B5EF4-FFF2-40B4-BE49-F238E27FC236}">
                  <a16:creationId xmlns:a16="http://schemas.microsoft.com/office/drawing/2014/main" id="{5D18E5A4-510F-D118-D4F1-66B0177985B1}"/>
                </a:ext>
              </a:extLst>
            </p:cNvPr>
            <p:cNvSpPr/>
            <p:nvPr/>
          </p:nvSpPr>
          <p:spPr>
            <a:xfrm>
              <a:off x="3448663" y="1963491"/>
              <a:ext cx="2171399" cy="1109143"/>
            </a:xfrm>
            <a:prstGeom prst="round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1" name="Rounded Rectangle 90">
            <a:extLst>
              <a:ext uri="{FF2B5EF4-FFF2-40B4-BE49-F238E27FC236}">
                <a16:creationId xmlns:a16="http://schemas.microsoft.com/office/drawing/2014/main" id="{5D3CD3AD-C4CD-92D7-F7B5-DC0235BFB0CC}"/>
              </a:ext>
            </a:extLst>
          </p:cNvPr>
          <p:cNvSpPr/>
          <p:nvPr/>
        </p:nvSpPr>
        <p:spPr>
          <a:xfrm>
            <a:off x="5979608" y="5018345"/>
            <a:ext cx="634652" cy="324178"/>
          </a:xfrm>
          <a:prstGeom prst="roundRect">
            <a:avLst/>
          </a:prstGeom>
          <a:solidFill>
            <a:schemeClr val="tx1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ounded Rectangle 91">
            <a:extLst>
              <a:ext uri="{FF2B5EF4-FFF2-40B4-BE49-F238E27FC236}">
                <a16:creationId xmlns:a16="http://schemas.microsoft.com/office/drawing/2014/main" id="{1AF25974-E6A4-9FB0-5B69-137870F1A1E6}"/>
              </a:ext>
            </a:extLst>
          </p:cNvPr>
          <p:cNvSpPr/>
          <p:nvPr/>
        </p:nvSpPr>
        <p:spPr>
          <a:xfrm>
            <a:off x="5978092" y="5463129"/>
            <a:ext cx="634652" cy="324178"/>
          </a:xfrm>
          <a:prstGeom prst="roundRect">
            <a:avLst/>
          </a:prstGeom>
          <a:solidFill>
            <a:schemeClr val="tx1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3" name="Group 92">
            <a:extLst>
              <a:ext uri="{FF2B5EF4-FFF2-40B4-BE49-F238E27FC236}">
                <a16:creationId xmlns:a16="http://schemas.microsoft.com/office/drawing/2014/main" id="{532838AD-36C6-32CB-2354-D5DE755FB661}"/>
              </a:ext>
            </a:extLst>
          </p:cNvPr>
          <p:cNvGrpSpPr/>
          <p:nvPr/>
        </p:nvGrpSpPr>
        <p:grpSpPr>
          <a:xfrm>
            <a:off x="6774786" y="5078496"/>
            <a:ext cx="213697" cy="188842"/>
            <a:chOff x="6114441" y="4148345"/>
            <a:chExt cx="240990" cy="212959"/>
          </a:xfrm>
        </p:grpSpPr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3FE704B5-10AF-41BD-4473-12F696F9D73C}"/>
                </a:ext>
              </a:extLst>
            </p:cNvPr>
            <p:cNvSpPr/>
            <p:nvPr/>
          </p:nvSpPr>
          <p:spPr>
            <a:xfrm rot="2700000">
              <a:off x="6142472" y="4148345"/>
              <a:ext cx="212959" cy="212959"/>
            </a:xfrm>
            <a:prstGeom prst="rect">
              <a:avLst/>
            </a:prstGeom>
            <a:noFill/>
            <a:ln w="666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934647F9-70E4-2E28-141F-1785580D533A}"/>
                </a:ext>
              </a:extLst>
            </p:cNvPr>
            <p:cNvCxnSpPr>
              <a:cxnSpLocks/>
            </p:cNvCxnSpPr>
            <p:nvPr/>
          </p:nvCxnSpPr>
          <p:spPr>
            <a:xfrm>
              <a:off x="6114441" y="4272504"/>
              <a:ext cx="135774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B7101C1C-C4A4-D874-8A23-AA6387DAA5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36791" y="4184883"/>
              <a:ext cx="102568" cy="9410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EC366DA7-7792-79D1-702C-6770CDE1AF30}"/>
              </a:ext>
            </a:extLst>
          </p:cNvPr>
          <p:cNvGrpSpPr/>
          <p:nvPr/>
        </p:nvGrpSpPr>
        <p:grpSpPr>
          <a:xfrm>
            <a:off x="7105011" y="5036858"/>
            <a:ext cx="244601" cy="277073"/>
            <a:chOff x="6596240" y="4219231"/>
            <a:chExt cx="313777" cy="355432"/>
          </a:xfrm>
        </p:grpSpPr>
        <p:sp>
          <p:nvSpPr>
            <p:cNvPr id="98" name="Triangle 97">
              <a:extLst>
                <a:ext uri="{FF2B5EF4-FFF2-40B4-BE49-F238E27FC236}">
                  <a16:creationId xmlns:a16="http://schemas.microsoft.com/office/drawing/2014/main" id="{994338F8-4AD9-7035-BC23-58684A0EC9F3}"/>
                </a:ext>
              </a:extLst>
            </p:cNvPr>
            <p:cNvSpPr/>
            <p:nvPr/>
          </p:nvSpPr>
          <p:spPr>
            <a:xfrm rot="16200000">
              <a:off x="6518031" y="4297440"/>
              <a:ext cx="355432" cy="199014"/>
            </a:xfrm>
            <a:prstGeom prst="triangle">
              <a:avLst>
                <a:gd name="adj" fmla="val 53047"/>
              </a:avLst>
            </a:prstGeom>
            <a:solidFill>
              <a:schemeClr val="tx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5862043A-4EAA-B36B-FD90-44958ED5F0F3}"/>
                </a:ext>
              </a:extLst>
            </p:cNvPr>
            <p:cNvSpPr/>
            <p:nvPr/>
          </p:nvSpPr>
          <p:spPr>
            <a:xfrm rot="2700000">
              <a:off x="6667770" y="4272757"/>
              <a:ext cx="242248" cy="242247"/>
            </a:xfrm>
            <a:prstGeom prst="rect">
              <a:avLst/>
            </a:prstGeom>
            <a:noFill/>
            <a:ln w="666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447E585A-7304-9A28-1C48-0BC524921F07}"/>
              </a:ext>
            </a:extLst>
          </p:cNvPr>
          <p:cNvGrpSpPr/>
          <p:nvPr/>
        </p:nvGrpSpPr>
        <p:grpSpPr>
          <a:xfrm>
            <a:off x="6772394" y="5518268"/>
            <a:ext cx="213697" cy="188842"/>
            <a:chOff x="6114441" y="4148345"/>
            <a:chExt cx="240990" cy="212959"/>
          </a:xfrm>
        </p:grpSpPr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BF59D5F8-0576-AE3E-176A-B60A998E7E58}"/>
                </a:ext>
              </a:extLst>
            </p:cNvPr>
            <p:cNvSpPr/>
            <p:nvPr/>
          </p:nvSpPr>
          <p:spPr>
            <a:xfrm rot="2700000">
              <a:off x="6142472" y="4148345"/>
              <a:ext cx="212959" cy="212959"/>
            </a:xfrm>
            <a:prstGeom prst="rect">
              <a:avLst/>
            </a:prstGeom>
            <a:noFill/>
            <a:ln w="666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02C6EA8E-C944-F904-12AA-90F196BEEA31}"/>
                </a:ext>
              </a:extLst>
            </p:cNvPr>
            <p:cNvCxnSpPr>
              <a:cxnSpLocks/>
            </p:cNvCxnSpPr>
            <p:nvPr/>
          </p:nvCxnSpPr>
          <p:spPr>
            <a:xfrm>
              <a:off x="6114441" y="4272504"/>
              <a:ext cx="135774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1C2A62E5-2A48-D0E0-D296-E450A86AE75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36791" y="4184883"/>
              <a:ext cx="102568" cy="9410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5221EF61-253A-257C-B570-37D93CA1103D}"/>
              </a:ext>
            </a:extLst>
          </p:cNvPr>
          <p:cNvGrpSpPr/>
          <p:nvPr/>
        </p:nvGrpSpPr>
        <p:grpSpPr>
          <a:xfrm>
            <a:off x="7102619" y="5476630"/>
            <a:ext cx="244601" cy="277073"/>
            <a:chOff x="6596240" y="4219231"/>
            <a:chExt cx="313777" cy="355432"/>
          </a:xfrm>
        </p:grpSpPr>
        <p:sp>
          <p:nvSpPr>
            <p:cNvPr id="105" name="Triangle 104">
              <a:extLst>
                <a:ext uri="{FF2B5EF4-FFF2-40B4-BE49-F238E27FC236}">
                  <a16:creationId xmlns:a16="http://schemas.microsoft.com/office/drawing/2014/main" id="{2AE55D59-8F7B-44A5-C8B8-95E098006585}"/>
                </a:ext>
              </a:extLst>
            </p:cNvPr>
            <p:cNvSpPr/>
            <p:nvPr/>
          </p:nvSpPr>
          <p:spPr>
            <a:xfrm rot="16200000">
              <a:off x="6518031" y="4297440"/>
              <a:ext cx="355432" cy="199014"/>
            </a:xfrm>
            <a:prstGeom prst="triangle">
              <a:avLst>
                <a:gd name="adj" fmla="val 53047"/>
              </a:avLst>
            </a:prstGeom>
            <a:solidFill>
              <a:schemeClr val="tx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16BB517C-E23E-63BA-18AD-E1997FFA8481}"/>
                </a:ext>
              </a:extLst>
            </p:cNvPr>
            <p:cNvSpPr/>
            <p:nvPr/>
          </p:nvSpPr>
          <p:spPr>
            <a:xfrm rot="2700000">
              <a:off x="6667770" y="4272757"/>
              <a:ext cx="242248" cy="242247"/>
            </a:xfrm>
            <a:prstGeom prst="rect">
              <a:avLst/>
            </a:prstGeom>
            <a:noFill/>
            <a:ln w="666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7" name="Rounded Rectangle 106">
            <a:extLst>
              <a:ext uri="{FF2B5EF4-FFF2-40B4-BE49-F238E27FC236}">
                <a16:creationId xmlns:a16="http://schemas.microsoft.com/office/drawing/2014/main" id="{7948B809-C63A-D5FB-4CDF-A60494629604}"/>
              </a:ext>
            </a:extLst>
          </p:cNvPr>
          <p:cNvSpPr/>
          <p:nvPr/>
        </p:nvSpPr>
        <p:spPr>
          <a:xfrm>
            <a:off x="5975707" y="5912573"/>
            <a:ext cx="634652" cy="324178"/>
          </a:xfrm>
          <a:prstGeom prst="roundRect">
            <a:avLst/>
          </a:prstGeom>
          <a:solidFill>
            <a:schemeClr val="tx1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B0BDAE40-0F9C-3490-85B1-DFD6DCCB4514}"/>
              </a:ext>
            </a:extLst>
          </p:cNvPr>
          <p:cNvGrpSpPr/>
          <p:nvPr/>
        </p:nvGrpSpPr>
        <p:grpSpPr>
          <a:xfrm>
            <a:off x="6772394" y="4648490"/>
            <a:ext cx="213697" cy="188842"/>
            <a:chOff x="6114441" y="4148345"/>
            <a:chExt cx="240990" cy="212959"/>
          </a:xfrm>
        </p:grpSpPr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8A97B7E2-D6DF-1357-C99D-DAB8A51ACEF2}"/>
                </a:ext>
              </a:extLst>
            </p:cNvPr>
            <p:cNvSpPr/>
            <p:nvPr/>
          </p:nvSpPr>
          <p:spPr>
            <a:xfrm rot="2700000">
              <a:off x="6142472" y="4148345"/>
              <a:ext cx="212959" cy="212959"/>
            </a:xfrm>
            <a:prstGeom prst="rect">
              <a:avLst/>
            </a:prstGeom>
            <a:noFill/>
            <a:ln w="666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1291D14F-EA02-53DA-B7F6-150E3C06F2E7}"/>
                </a:ext>
              </a:extLst>
            </p:cNvPr>
            <p:cNvCxnSpPr>
              <a:cxnSpLocks/>
            </p:cNvCxnSpPr>
            <p:nvPr/>
          </p:nvCxnSpPr>
          <p:spPr>
            <a:xfrm>
              <a:off x="6114441" y="4272504"/>
              <a:ext cx="135774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A90252F8-28E9-6D7E-8E85-4ED84030D3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36791" y="4184883"/>
              <a:ext cx="102568" cy="9410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DED2DA5F-0100-23B0-11E9-B017140377FE}"/>
              </a:ext>
            </a:extLst>
          </p:cNvPr>
          <p:cNvGrpSpPr/>
          <p:nvPr/>
        </p:nvGrpSpPr>
        <p:grpSpPr>
          <a:xfrm>
            <a:off x="6756498" y="3816055"/>
            <a:ext cx="213697" cy="188842"/>
            <a:chOff x="6114441" y="4148345"/>
            <a:chExt cx="240990" cy="212959"/>
          </a:xfrm>
        </p:grpSpPr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BA17D25F-1930-1C6C-68B1-A5363B24AD82}"/>
                </a:ext>
              </a:extLst>
            </p:cNvPr>
            <p:cNvSpPr/>
            <p:nvPr/>
          </p:nvSpPr>
          <p:spPr>
            <a:xfrm rot="2700000">
              <a:off x="6142472" y="4148345"/>
              <a:ext cx="212959" cy="212959"/>
            </a:xfrm>
            <a:prstGeom prst="rect">
              <a:avLst/>
            </a:prstGeom>
            <a:noFill/>
            <a:ln w="666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D048B974-5068-2273-0C6F-9A5356FE1F06}"/>
                </a:ext>
              </a:extLst>
            </p:cNvPr>
            <p:cNvCxnSpPr>
              <a:cxnSpLocks/>
            </p:cNvCxnSpPr>
            <p:nvPr/>
          </p:nvCxnSpPr>
          <p:spPr>
            <a:xfrm>
              <a:off x="6114441" y="4272504"/>
              <a:ext cx="135774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3CF64458-9A82-DF7D-99D1-8A73EADAB0B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36791" y="4184883"/>
              <a:ext cx="102568" cy="9410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12E6B4B1-138C-4DD7-E2E7-FA94C0273B40}"/>
              </a:ext>
            </a:extLst>
          </p:cNvPr>
          <p:cNvGrpSpPr/>
          <p:nvPr/>
        </p:nvGrpSpPr>
        <p:grpSpPr>
          <a:xfrm>
            <a:off x="6760025" y="3381167"/>
            <a:ext cx="213697" cy="188842"/>
            <a:chOff x="6114441" y="4148345"/>
            <a:chExt cx="240990" cy="212959"/>
          </a:xfrm>
        </p:grpSpPr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F9DF6273-6AD1-C359-1523-21FDC14D8143}"/>
                </a:ext>
              </a:extLst>
            </p:cNvPr>
            <p:cNvSpPr/>
            <p:nvPr/>
          </p:nvSpPr>
          <p:spPr>
            <a:xfrm rot="2700000">
              <a:off x="6142472" y="4148345"/>
              <a:ext cx="212959" cy="212959"/>
            </a:xfrm>
            <a:prstGeom prst="rect">
              <a:avLst/>
            </a:prstGeom>
            <a:noFill/>
            <a:ln w="666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B6199D2F-E53C-EF73-4D84-3AEC6368107A}"/>
                </a:ext>
              </a:extLst>
            </p:cNvPr>
            <p:cNvCxnSpPr>
              <a:cxnSpLocks/>
            </p:cNvCxnSpPr>
            <p:nvPr/>
          </p:nvCxnSpPr>
          <p:spPr>
            <a:xfrm>
              <a:off x="6114441" y="4272504"/>
              <a:ext cx="135774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394E02B7-83A3-F3D6-EDEE-12920B38B8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36791" y="4184883"/>
              <a:ext cx="102568" cy="9410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9A5ECBF8-CA4B-9A51-8C8C-381570E279B2}"/>
              </a:ext>
            </a:extLst>
          </p:cNvPr>
          <p:cNvGrpSpPr/>
          <p:nvPr/>
        </p:nvGrpSpPr>
        <p:grpSpPr>
          <a:xfrm>
            <a:off x="6758142" y="2491445"/>
            <a:ext cx="213697" cy="188842"/>
            <a:chOff x="6114441" y="4148345"/>
            <a:chExt cx="240990" cy="212959"/>
          </a:xfrm>
        </p:grpSpPr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4C089428-70AB-33DE-2AA4-F955151648A4}"/>
                </a:ext>
              </a:extLst>
            </p:cNvPr>
            <p:cNvSpPr/>
            <p:nvPr/>
          </p:nvSpPr>
          <p:spPr>
            <a:xfrm rot="2700000">
              <a:off x="6142472" y="4148345"/>
              <a:ext cx="212959" cy="212959"/>
            </a:xfrm>
            <a:prstGeom prst="rect">
              <a:avLst/>
            </a:prstGeom>
            <a:noFill/>
            <a:ln w="666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6B699CB2-9AB6-87F8-89B0-5A16AF0317CB}"/>
                </a:ext>
              </a:extLst>
            </p:cNvPr>
            <p:cNvCxnSpPr>
              <a:cxnSpLocks/>
            </p:cNvCxnSpPr>
            <p:nvPr/>
          </p:nvCxnSpPr>
          <p:spPr>
            <a:xfrm>
              <a:off x="6114441" y="4272504"/>
              <a:ext cx="135774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CF998822-6827-384B-1FD5-3314156A2C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36791" y="4184883"/>
              <a:ext cx="102568" cy="9410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74017688-9BAA-459F-242C-CBB6A1C588B5}"/>
              </a:ext>
            </a:extLst>
          </p:cNvPr>
          <p:cNvGrpSpPr/>
          <p:nvPr/>
        </p:nvGrpSpPr>
        <p:grpSpPr>
          <a:xfrm>
            <a:off x="6761669" y="2056557"/>
            <a:ext cx="213697" cy="188842"/>
            <a:chOff x="6114441" y="4148345"/>
            <a:chExt cx="240990" cy="212959"/>
          </a:xfrm>
        </p:grpSpPr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00491416-B0FC-8A5A-299D-1FBB0AD80A97}"/>
                </a:ext>
              </a:extLst>
            </p:cNvPr>
            <p:cNvSpPr/>
            <p:nvPr/>
          </p:nvSpPr>
          <p:spPr>
            <a:xfrm rot="2700000">
              <a:off x="6142472" y="4148345"/>
              <a:ext cx="212959" cy="212959"/>
            </a:xfrm>
            <a:prstGeom prst="rect">
              <a:avLst/>
            </a:prstGeom>
            <a:noFill/>
            <a:ln w="666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8913BAEE-5E2B-9948-9BD9-F0A17E27D3D9}"/>
                </a:ext>
              </a:extLst>
            </p:cNvPr>
            <p:cNvCxnSpPr>
              <a:cxnSpLocks/>
            </p:cNvCxnSpPr>
            <p:nvPr/>
          </p:nvCxnSpPr>
          <p:spPr>
            <a:xfrm>
              <a:off x="6114441" y="4272504"/>
              <a:ext cx="135774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E7E535AF-0C4C-D8EC-F84A-3EAC5C0D45B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36791" y="4184883"/>
              <a:ext cx="102568" cy="9410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67FC0464-B258-CA64-F8C2-EF1AF9619130}"/>
              </a:ext>
            </a:extLst>
          </p:cNvPr>
          <p:cNvGrpSpPr/>
          <p:nvPr/>
        </p:nvGrpSpPr>
        <p:grpSpPr>
          <a:xfrm>
            <a:off x="6762430" y="1208722"/>
            <a:ext cx="213697" cy="188842"/>
            <a:chOff x="6114441" y="4148345"/>
            <a:chExt cx="240990" cy="212959"/>
          </a:xfrm>
        </p:grpSpPr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90DD09EB-45E5-340C-491C-A891EB0E0FFF}"/>
                </a:ext>
              </a:extLst>
            </p:cNvPr>
            <p:cNvSpPr/>
            <p:nvPr/>
          </p:nvSpPr>
          <p:spPr>
            <a:xfrm rot="2700000">
              <a:off x="6142472" y="4148345"/>
              <a:ext cx="212959" cy="212959"/>
            </a:xfrm>
            <a:prstGeom prst="rect">
              <a:avLst/>
            </a:prstGeom>
            <a:noFill/>
            <a:ln w="666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A0BE8933-6BA7-2FD6-3D03-6A15DA351362}"/>
                </a:ext>
              </a:extLst>
            </p:cNvPr>
            <p:cNvCxnSpPr>
              <a:cxnSpLocks/>
            </p:cNvCxnSpPr>
            <p:nvPr/>
          </p:nvCxnSpPr>
          <p:spPr>
            <a:xfrm>
              <a:off x="6114441" y="4272504"/>
              <a:ext cx="135774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CC1EAB6D-8DA5-FA94-94C3-783156CA230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36791" y="4184883"/>
              <a:ext cx="102568" cy="9410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1EFD8C62-2A99-98F5-CEDF-721D83918E08}"/>
              </a:ext>
            </a:extLst>
          </p:cNvPr>
          <p:cNvGrpSpPr/>
          <p:nvPr/>
        </p:nvGrpSpPr>
        <p:grpSpPr>
          <a:xfrm>
            <a:off x="6797250" y="5961096"/>
            <a:ext cx="188841" cy="188842"/>
            <a:chOff x="8672660" y="5000203"/>
            <a:chExt cx="188841" cy="188842"/>
          </a:xfrm>
        </p:grpSpPr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9463C3B7-1D60-3BF0-DC23-4560FAFC5C6F}"/>
                </a:ext>
              </a:extLst>
            </p:cNvPr>
            <p:cNvSpPr/>
            <p:nvPr/>
          </p:nvSpPr>
          <p:spPr>
            <a:xfrm rot="2700000">
              <a:off x="8672660" y="5000203"/>
              <a:ext cx="188842" cy="188841"/>
            </a:xfrm>
            <a:prstGeom prst="rect">
              <a:avLst/>
            </a:prstGeom>
            <a:noFill/>
            <a:ln w="666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4" name="Freeform 133">
              <a:extLst>
                <a:ext uri="{FF2B5EF4-FFF2-40B4-BE49-F238E27FC236}">
                  <a16:creationId xmlns:a16="http://schemas.microsoft.com/office/drawing/2014/main" id="{EC93D899-75D6-8309-AB4A-F5F4B0385586}"/>
                </a:ext>
              </a:extLst>
            </p:cNvPr>
            <p:cNvSpPr/>
            <p:nvPr/>
          </p:nvSpPr>
          <p:spPr>
            <a:xfrm>
              <a:off x="8678295" y="5028207"/>
              <a:ext cx="163814" cy="139567"/>
            </a:xfrm>
            <a:custGeom>
              <a:avLst/>
              <a:gdLst>
                <a:gd name="connsiteX0" fmla="*/ 0 w 1983921"/>
                <a:gd name="connsiteY0" fmla="*/ 963386 h 963386"/>
                <a:gd name="connsiteX1" fmla="*/ 938893 w 1983921"/>
                <a:gd name="connsiteY1" fmla="*/ 710293 h 963386"/>
                <a:gd name="connsiteX2" fmla="*/ 1094014 w 1983921"/>
                <a:gd name="connsiteY2" fmla="*/ 244928 h 963386"/>
                <a:gd name="connsiteX3" fmla="*/ 1820636 w 1983921"/>
                <a:gd name="connsiteY3" fmla="*/ 40821 h 963386"/>
                <a:gd name="connsiteX4" fmla="*/ 1902278 w 1983921"/>
                <a:gd name="connsiteY4" fmla="*/ 24493 h 963386"/>
                <a:gd name="connsiteX5" fmla="*/ 1983921 w 1983921"/>
                <a:gd name="connsiteY5" fmla="*/ 0 h 963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83921" h="963386">
                  <a:moveTo>
                    <a:pt x="0" y="963386"/>
                  </a:moveTo>
                  <a:cubicBezTo>
                    <a:pt x="378278" y="896711"/>
                    <a:pt x="756557" y="830036"/>
                    <a:pt x="938893" y="710293"/>
                  </a:cubicBezTo>
                  <a:cubicBezTo>
                    <a:pt x="1121229" y="590550"/>
                    <a:pt x="947057" y="356507"/>
                    <a:pt x="1094014" y="244928"/>
                  </a:cubicBezTo>
                  <a:cubicBezTo>
                    <a:pt x="1240971" y="133349"/>
                    <a:pt x="1685926" y="77560"/>
                    <a:pt x="1820636" y="40821"/>
                  </a:cubicBezTo>
                  <a:cubicBezTo>
                    <a:pt x="1955346" y="4082"/>
                    <a:pt x="1875064" y="31296"/>
                    <a:pt x="1902278" y="24493"/>
                  </a:cubicBezTo>
                  <a:cubicBezTo>
                    <a:pt x="1929492" y="17689"/>
                    <a:pt x="1956706" y="8844"/>
                    <a:pt x="1983921" y="0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9E7F51A7-C86E-A6DB-F3DA-2B93967EA93B}"/>
              </a:ext>
            </a:extLst>
          </p:cNvPr>
          <p:cNvCxnSpPr>
            <a:stCxn id="9" idx="2"/>
            <a:endCxn id="4" idx="2"/>
          </p:cNvCxnSpPr>
          <p:nvPr/>
        </p:nvCxnSpPr>
        <p:spPr>
          <a:xfrm>
            <a:off x="6296934" y="1455262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3A5F037B-6597-7826-2E54-928265334CF1}"/>
              </a:ext>
            </a:extLst>
          </p:cNvPr>
          <p:cNvCxnSpPr/>
          <p:nvPr/>
        </p:nvCxnSpPr>
        <p:spPr>
          <a:xfrm>
            <a:off x="6291347" y="1870152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4C16BF6B-7237-9C97-647D-480DD37BD9B0}"/>
              </a:ext>
            </a:extLst>
          </p:cNvPr>
          <p:cNvCxnSpPr/>
          <p:nvPr/>
        </p:nvCxnSpPr>
        <p:spPr>
          <a:xfrm>
            <a:off x="6297777" y="2307176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53442EAC-07D2-3085-4DC1-6BE559399628}"/>
              </a:ext>
            </a:extLst>
          </p:cNvPr>
          <p:cNvCxnSpPr/>
          <p:nvPr/>
        </p:nvCxnSpPr>
        <p:spPr>
          <a:xfrm>
            <a:off x="6290504" y="2776530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E9E5F43C-4409-A92E-4685-17D166DEE0F1}"/>
              </a:ext>
            </a:extLst>
          </p:cNvPr>
          <p:cNvCxnSpPr/>
          <p:nvPr/>
        </p:nvCxnSpPr>
        <p:spPr>
          <a:xfrm>
            <a:off x="6290504" y="3158331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59F6B7FA-B630-EA82-CC29-84C4996A2501}"/>
              </a:ext>
            </a:extLst>
          </p:cNvPr>
          <p:cNvCxnSpPr/>
          <p:nvPr/>
        </p:nvCxnSpPr>
        <p:spPr>
          <a:xfrm>
            <a:off x="6290504" y="3610831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B1814520-68C0-CF4D-9DAB-0EBC6DBBDC01}"/>
              </a:ext>
            </a:extLst>
          </p:cNvPr>
          <p:cNvCxnSpPr/>
          <p:nvPr/>
        </p:nvCxnSpPr>
        <p:spPr>
          <a:xfrm>
            <a:off x="6296934" y="4056283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AF9F51A2-EE65-84D9-4967-FBD0EFA8C65D}"/>
              </a:ext>
            </a:extLst>
          </p:cNvPr>
          <p:cNvCxnSpPr/>
          <p:nvPr/>
        </p:nvCxnSpPr>
        <p:spPr>
          <a:xfrm>
            <a:off x="6290504" y="4905283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5B15C9D0-AC58-2779-254D-BE007FD83042}"/>
              </a:ext>
            </a:extLst>
          </p:cNvPr>
          <p:cNvCxnSpPr/>
          <p:nvPr/>
        </p:nvCxnSpPr>
        <p:spPr>
          <a:xfrm>
            <a:off x="6290504" y="5348957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AB5DD8C2-1A5A-4629-7E8A-4B170E06DF45}"/>
              </a:ext>
            </a:extLst>
          </p:cNvPr>
          <p:cNvCxnSpPr/>
          <p:nvPr/>
        </p:nvCxnSpPr>
        <p:spPr>
          <a:xfrm>
            <a:off x="6290504" y="5780939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5" name="Table 147">
            <a:extLst>
              <a:ext uri="{FF2B5EF4-FFF2-40B4-BE49-F238E27FC236}">
                <a16:creationId xmlns:a16="http://schemas.microsoft.com/office/drawing/2014/main" id="{11317775-17DC-0557-C502-2FDE6EBB36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8299053"/>
              </p:ext>
            </p:extLst>
          </p:nvPr>
        </p:nvGraphicFramePr>
        <p:xfrm>
          <a:off x="1057278" y="634343"/>
          <a:ext cx="4871943" cy="56736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9229">
                  <a:extLst>
                    <a:ext uri="{9D8B030D-6E8A-4147-A177-3AD203B41FA5}">
                      <a16:colId xmlns:a16="http://schemas.microsoft.com/office/drawing/2014/main" val="4012273325"/>
                    </a:ext>
                  </a:extLst>
                </a:gridCol>
                <a:gridCol w="769478">
                  <a:extLst>
                    <a:ext uri="{9D8B030D-6E8A-4147-A177-3AD203B41FA5}">
                      <a16:colId xmlns:a16="http://schemas.microsoft.com/office/drawing/2014/main" val="290709136"/>
                    </a:ext>
                  </a:extLst>
                </a:gridCol>
                <a:gridCol w="795809">
                  <a:extLst>
                    <a:ext uri="{9D8B030D-6E8A-4147-A177-3AD203B41FA5}">
                      <a16:colId xmlns:a16="http://schemas.microsoft.com/office/drawing/2014/main" val="248080125"/>
                    </a:ext>
                  </a:extLst>
                </a:gridCol>
                <a:gridCol w="795809">
                  <a:extLst>
                    <a:ext uri="{9D8B030D-6E8A-4147-A177-3AD203B41FA5}">
                      <a16:colId xmlns:a16="http://schemas.microsoft.com/office/drawing/2014/main" val="1237677742"/>
                    </a:ext>
                  </a:extLst>
                </a:gridCol>
                <a:gridCol w="795809">
                  <a:extLst>
                    <a:ext uri="{9D8B030D-6E8A-4147-A177-3AD203B41FA5}">
                      <a16:colId xmlns:a16="http://schemas.microsoft.com/office/drawing/2014/main" val="1041150691"/>
                    </a:ext>
                  </a:extLst>
                </a:gridCol>
                <a:gridCol w="795809">
                  <a:extLst>
                    <a:ext uri="{9D8B030D-6E8A-4147-A177-3AD203B41FA5}">
                      <a16:colId xmlns:a16="http://schemas.microsoft.com/office/drawing/2014/main" val="966238476"/>
                    </a:ext>
                  </a:extLst>
                </a:gridCol>
              </a:tblGrid>
              <a:tr h="43643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Type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Num Filters / Neurons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Filter / Pool Size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Stride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Activation Function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Dropout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6830091"/>
                  </a:ext>
                </a:extLst>
              </a:tr>
              <a:tr h="436431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Avenir Book" panose="02000503020000020003" pitchFamily="2" charset="0"/>
                        </a:rPr>
                        <a:t>Convolutional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64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8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1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ReLU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60652814"/>
                  </a:ext>
                </a:extLst>
              </a:tr>
              <a:tr h="436431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Avenir Book" panose="02000503020000020003" pitchFamily="2" charset="0"/>
                        </a:rPr>
                        <a:t>MaxPooling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8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8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352339"/>
                  </a:ext>
                </a:extLst>
              </a:tr>
              <a:tr h="436431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Avenir Book" panose="02000503020000020003" pitchFamily="2" charset="0"/>
                        </a:rPr>
                        <a:t>Convolutional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32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8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ReLU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27057923"/>
                  </a:ext>
                </a:extLst>
              </a:tr>
              <a:tr h="436431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Avenir Book" panose="02000503020000020003" pitchFamily="2" charset="0"/>
                        </a:rPr>
                        <a:t>Convolutional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32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16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ReLU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5124589"/>
                  </a:ext>
                </a:extLst>
              </a:tr>
              <a:tr h="436431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Avenir Book" panose="02000503020000020003" pitchFamily="2" charset="0"/>
                        </a:rPr>
                        <a:t>MaxPooling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6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6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98049959"/>
                  </a:ext>
                </a:extLst>
              </a:tr>
              <a:tr h="436431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Avenir Book" panose="02000503020000020003" pitchFamily="2" charset="0"/>
                        </a:rPr>
                        <a:t>Convolutional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16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16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ReLU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5170481"/>
                  </a:ext>
                </a:extLst>
              </a:tr>
              <a:tr h="436431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Avenir Book" panose="02000503020000020003" pitchFamily="2" charset="0"/>
                        </a:rPr>
                        <a:t>Convolutional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16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32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ReLU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701856"/>
                  </a:ext>
                </a:extLst>
              </a:tr>
              <a:tr h="436431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Avenir Book" panose="02000503020000020003" pitchFamily="2" charset="0"/>
                        </a:rPr>
                        <a:t>MaxPooling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4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4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26178000"/>
                  </a:ext>
                </a:extLst>
              </a:tr>
              <a:tr h="436431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Avenir Book" panose="02000503020000020003" pitchFamily="2" charset="0"/>
                        </a:rPr>
                        <a:t>Convolutional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16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32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ReLU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60923268"/>
                  </a:ext>
                </a:extLst>
              </a:tr>
              <a:tr h="436431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Avenir Book" panose="02000503020000020003" pitchFamily="2" charset="0"/>
                        </a:rPr>
                        <a:t>Dense</a:t>
                      </a:r>
                      <a:endParaRPr lang="en-US" b="1" dirty="0">
                        <a:latin typeface="Avenir Book" panose="02000503020000020003" pitchFamily="2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64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ReLU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0.5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2304947"/>
                  </a:ext>
                </a:extLst>
              </a:tr>
              <a:tr h="436431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Avenir Book" panose="02000503020000020003" pitchFamily="2" charset="0"/>
                        </a:rPr>
                        <a:t>Dense</a:t>
                      </a:r>
                      <a:endParaRPr lang="en-US" b="1" dirty="0">
                        <a:latin typeface="Avenir Book" panose="02000503020000020003" pitchFamily="2" charset="0"/>
                      </a:endParaRP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64</a:t>
                      </a: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ReLU</a:t>
                      </a: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0.5</a:t>
                      </a: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3848949"/>
                  </a:ext>
                </a:extLst>
              </a:tr>
              <a:tr h="436431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Avenir Book" panose="02000503020000020003" pitchFamily="2" charset="0"/>
                        </a:rPr>
                        <a:t>Dense</a:t>
                      </a:r>
                      <a:endParaRPr lang="en-US" b="1" dirty="0">
                        <a:latin typeface="Avenir Book" panose="02000503020000020003" pitchFamily="2" charset="0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2</a:t>
                      </a: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SoftMax</a:t>
                      </a: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12738637"/>
                  </a:ext>
                </a:extLst>
              </a:tr>
            </a:tbl>
          </a:graphicData>
        </a:graphic>
      </p:graphicFrame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F544B898-F986-8F1E-E55B-38ED18985C29}"/>
              </a:ext>
            </a:extLst>
          </p:cNvPr>
          <p:cNvCxnSpPr/>
          <p:nvPr/>
        </p:nvCxnSpPr>
        <p:spPr>
          <a:xfrm>
            <a:off x="6281031" y="4427329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Trapezium 147">
            <a:extLst>
              <a:ext uri="{FF2B5EF4-FFF2-40B4-BE49-F238E27FC236}">
                <a16:creationId xmlns:a16="http://schemas.microsoft.com/office/drawing/2014/main" id="{8BC87527-7628-9BBE-82B9-B674649B9B40}"/>
              </a:ext>
            </a:extLst>
          </p:cNvPr>
          <p:cNvSpPr/>
          <p:nvPr/>
        </p:nvSpPr>
        <p:spPr>
          <a:xfrm rot="10800000">
            <a:off x="15034263" y="1808702"/>
            <a:ext cx="504050" cy="264854"/>
          </a:xfrm>
          <a:prstGeom prst="trapezoid">
            <a:avLst>
              <a:gd name="adj" fmla="val 50874"/>
            </a:avLst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Trapezium 148">
            <a:extLst>
              <a:ext uri="{FF2B5EF4-FFF2-40B4-BE49-F238E27FC236}">
                <a16:creationId xmlns:a16="http://schemas.microsoft.com/office/drawing/2014/main" id="{3FF11477-46FA-F302-1826-ED17813FE449}"/>
              </a:ext>
            </a:extLst>
          </p:cNvPr>
          <p:cNvSpPr/>
          <p:nvPr/>
        </p:nvSpPr>
        <p:spPr>
          <a:xfrm rot="10800000">
            <a:off x="15018361" y="3110613"/>
            <a:ext cx="504050" cy="264854"/>
          </a:xfrm>
          <a:prstGeom prst="trapezoid">
            <a:avLst>
              <a:gd name="adj" fmla="val 50874"/>
            </a:avLst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Trapezium 149">
            <a:extLst>
              <a:ext uri="{FF2B5EF4-FFF2-40B4-BE49-F238E27FC236}">
                <a16:creationId xmlns:a16="http://schemas.microsoft.com/office/drawing/2014/main" id="{64F15760-3115-7FAC-9CF8-E3DADC22FC19}"/>
              </a:ext>
            </a:extLst>
          </p:cNvPr>
          <p:cNvSpPr/>
          <p:nvPr/>
        </p:nvSpPr>
        <p:spPr>
          <a:xfrm rot="10800000">
            <a:off x="15018361" y="4393624"/>
            <a:ext cx="504050" cy="264854"/>
          </a:xfrm>
          <a:prstGeom prst="trapezoid">
            <a:avLst>
              <a:gd name="adj" fmla="val 50874"/>
            </a:avLst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ABE2649D-52B4-19D1-BC15-469881592E5E}"/>
              </a:ext>
            </a:extLst>
          </p:cNvPr>
          <p:cNvGrpSpPr/>
          <p:nvPr/>
        </p:nvGrpSpPr>
        <p:grpSpPr>
          <a:xfrm>
            <a:off x="14967276" y="1343475"/>
            <a:ext cx="634652" cy="324178"/>
            <a:chOff x="3448663" y="1963491"/>
            <a:chExt cx="2171399" cy="1109143"/>
          </a:xfrm>
        </p:grpSpPr>
        <p:grpSp>
          <p:nvGrpSpPr>
            <p:cNvPr id="152" name="Group 151">
              <a:extLst>
                <a:ext uri="{FF2B5EF4-FFF2-40B4-BE49-F238E27FC236}">
                  <a16:creationId xmlns:a16="http://schemas.microsoft.com/office/drawing/2014/main" id="{F75119D8-3DC7-12DE-19A0-DA2128534C5B}"/>
                </a:ext>
              </a:extLst>
            </p:cNvPr>
            <p:cNvGrpSpPr/>
            <p:nvPr/>
          </p:nvGrpSpPr>
          <p:grpSpPr>
            <a:xfrm>
              <a:off x="3448663" y="2010366"/>
              <a:ext cx="2171378" cy="1043936"/>
              <a:chOff x="3114448" y="854599"/>
              <a:chExt cx="2175036" cy="1148292"/>
            </a:xfrm>
          </p:grpSpPr>
          <p:sp>
            <p:nvSpPr>
              <p:cNvPr id="154" name="Chevron 153">
                <a:extLst>
                  <a:ext uri="{FF2B5EF4-FFF2-40B4-BE49-F238E27FC236}">
                    <a16:creationId xmlns:a16="http://schemas.microsoft.com/office/drawing/2014/main" id="{4107E46D-C158-6531-0405-55F262AD38EF}"/>
                  </a:ext>
                </a:extLst>
              </p:cNvPr>
              <p:cNvSpPr/>
              <p:nvPr/>
            </p:nvSpPr>
            <p:spPr>
              <a:xfrm rot="5400000">
                <a:off x="4638449" y="1351854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55" name="Chevron 154">
                <a:extLst>
                  <a:ext uri="{FF2B5EF4-FFF2-40B4-BE49-F238E27FC236}">
                    <a16:creationId xmlns:a16="http://schemas.microsoft.com/office/drawing/2014/main" id="{55FAE9FD-1743-863E-4846-48B29759F19C}"/>
                  </a:ext>
                </a:extLst>
              </p:cNvPr>
              <p:cNvSpPr/>
              <p:nvPr/>
            </p:nvSpPr>
            <p:spPr>
              <a:xfrm rot="5400000">
                <a:off x="3918327" y="135185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56" name="Chevron 155">
                <a:extLst>
                  <a:ext uri="{FF2B5EF4-FFF2-40B4-BE49-F238E27FC236}">
                    <a16:creationId xmlns:a16="http://schemas.microsoft.com/office/drawing/2014/main" id="{28E06637-A871-531B-4BE8-8F3AF158CC8C}"/>
                  </a:ext>
                </a:extLst>
              </p:cNvPr>
              <p:cNvSpPr/>
              <p:nvPr/>
            </p:nvSpPr>
            <p:spPr>
              <a:xfrm rot="5400000">
                <a:off x="3185282" y="135185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57" name="Chevron 156">
                <a:extLst>
                  <a:ext uri="{FF2B5EF4-FFF2-40B4-BE49-F238E27FC236}">
                    <a16:creationId xmlns:a16="http://schemas.microsoft.com/office/drawing/2014/main" id="{6769F652-9CD1-816B-7CDA-E361E1E2B99F}"/>
                  </a:ext>
                </a:extLst>
              </p:cNvPr>
              <p:cNvSpPr/>
              <p:nvPr/>
            </p:nvSpPr>
            <p:spPr>
              <a:xfrm rot="5400000">
                <a:off x="4638446" y="1060878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58" name="Chevron 157">
                <a:extLst>
                  <a:ext uri="{FF2B5EF4-FFF2-40B4-BE49-F238E27FC236}">
                    <a16:creationId xmlns:a16="http://schemas.microsoft.com/office/drawing/2014/main" id="{18B50EEB-8816-B40B-305A-7DCF7B70C0A8}"/>
                  </a:ext>
                </a:extLst>
              </p:cNvPr>
              <p:cNvSpPr/>
              <p:nvPr/>
            </p:nvSpPr>
            <p:spPr>
              <a:xfrm rot="5400000">
                <a:off x="3918324" y="1060879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59" name="Chevron 158">
                <a:extLst>
                  <a:ext uri="{FF2B5EF4-FFF2-40B4-BE49-F238E27FC236}">
                    <a16:creationId xmlns:a16="http://schemas.microsoft.com/office/drawing/2014/main" id="{31A1C6EA-0E8A-417C-8BBF-57C274A44485}"/>
                  </a:ext>
                </a:extLst>
              </p:cNvPr>
              <p:cNvSpPr/>
              <p:nvPr/>
            </p:nvSpPr>
            <p:spPr>
              <a:xfrm rot="5400000">
                <a:off x="3185279" y="1060879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60" name="Chevron 159">
                <a:extLst>
                  <a:ext uri="{FF2B5EF4-FFF2-40B4-BE49-F238E27FC236}">
                    <a16:creationId xmlns:a16="http://schemas.microsoft.com/office/drawing/2014/main" id="{11840576-851C-8918-8375-94BC7BA2838E}"/>
                  </a:ext>
                </a:extLst>
              </p:cNvPr>
              <p:cNvSpPr/>
              <p:nvPr/>
            </p:nvSpPr>
            <p:spPr>
              <a:xfrm rot="5400000">
                <a:off x="4638442" y="785514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61" name="Chevron 160">
                <a:extLst>
                  <a:ext uri="{FF2B5EF4-FFF2-40B4-BE49-F238E27FC236}">
                    <a16:creationId xmlns:a16="http://schemas.microsoft.com/office/drawing/2014/main" id="{145D686C-71B5-174E-A02B-EFEDCA53D4E6}"/>
                  </a:ext>
                </a:extLst>
              </p:cNvPr>
              <p:cNvSpPr/>
              <p:nvPr/>
            </p:nvSpPr>
            <p:spPr>
              <a:xfrm rot="5400000">
                <a:off x="3918320" y="78551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62" name="Chevron 161">
                <a:extLst>
                  <a:ext uri="{FF2B5EF4-FFF2-40B4-BE49-F238E27FC236}">
                    <a16:creationId xmlns:a16="http://schemas.microsoft.com/office/drawing/2014/main" id="{71F7D871-2AF6-4F5B-9984-671C79206367}"/>
                  </a:ext>
                </a:extLst>
              </p:cNvPr>
              <p:cNvSpPr/>
              <p:nvPr/>
            </p:nvSpPr>
            <p:spPr>
              <a:xfrm rot="5400000">
                <a:off x="3185275" y="78551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D1EE40F0-E9A8-0D59-EAA7-B8C5C89B2B3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89483" y="854599"/>
                <a:ext cx="0" cy="69792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Connector 163">
                <a:extLst>
                  <a:ext uri="{FF2B5EF4-FFF2-40B4-BE49-F238E27FC236}">
                    <a16:creationId xmlns:a16="http://schemas.microsoft.com/office/drawing/2014/main" id="{98FD53F2-939A-8C3F-3F07-5ED18C81FAE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14448" y="854599"/>
                <a:ext cx="0" cy="69792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3" name="Rounded Rectangle 152">
              <a:extLst>
                <a:ext uri="{FF2B5EF4-FFF2-40B4-BE49-F238E27FC236}">
                  <a16:creationId xmlns:a16="http://schemas.microsoft.com/office/drawing/2014/main" id="{ACB85835-E538-F4CD-8393-B3742CB8D089}"/>
                </a:ext>
              </a:extLst>
            </p:cNvPr>
            <p:cNvSpPr/>
            <p:nvPr/>
          </p:nvSpPr>
          <p:spPr>
            <a:xfrm>
              <a:off x="3448663" y="1963491"/>
              <a:ext cx="2171399" cy="1109143"/>
            </a:xfrm>
            <a:prstGeom prst="round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F56FFF9D-3AB7-FC2C-1CA3-36FC100A59CE}"/>
              </a:ext>
            </a:extLst>
          </p:cNvPr>
          <p:cNvGrpSpPr/>
          <p:nvPr/>
        </p:nvGrpSpPr>
        <p:grpSpPr>
          <a:xfrm>
            <a:off x="14967276" y="2201455"/>
            <a:ext cx="634652" cy="324178"/>
            <a:chOff x="3448663" y="1963491"/>
            <a:chExt cx="2171399" cy="1109143"/>
          </a:xfrm>
        </p:grpSpPr>
        <p:grpSp>
          <p:nvGrpSpPr>
            <p:cNvPr id="166" name="Group 165">
              <a:extLst>
                <a:ext uri="{FF2B5EF4-FFF2-40B4-BE49-F238E27FC236}">
                  <a16:creationId xmlns:a16="http://schemas.microsoft.com/office/drawing/2014/main" id="{D1595445-D7C1-906B-6CD6-E57C0A6488DC}"/>
                </a:ext>
              </a:extLst>
            </p:cNvPr>
            <p:cNvGrpSpPr/>
            <p:nvPr/>
          </p:nvGrpSpPr>
          <p:grpSpPr>
            <a:xfrm>
              <a:off x="3448663" y="2010366"/>
              <a:ext cx="2171378" cy="1043936"/>
              <a:chOff x="3114448" y="854599"/>
              <a:chExt cx="2175036" cy="1148292"/>
            </a:xfrm>
          </p:grpSpPr>
          <p:sp>
            <p:nvSpPr>
              <p:cNvPr id="168" name="Chevron 167">
                <a:extLst>
                  <a:ext uri="{FF2B5EF4-FFF2-40B4-BE49-F238E27FC236}">
                    <a16:creationId xmlns:a16="http://schemas.microsoft.com/office/drawing/2014/main" id="{B254FD38-260E-3675-96ED-CC21BA235D3C}"/>
                  </a:ext>
                </a:extLst>
              </p:cNvPr>
              <p:cNvSpPr/>
              <p:nvPr/>
            </p:nvSpPr>
            <p:spPr>
              <a:xfrm rot="5400000">
                <a:off x="4638449" y="1351854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69" name="Chevron 168">
                <a:extLst>
                  <a:ext uri="{FF2B5EF4-FFF2-40B4-BE49-F238E27FC236}">
                    <a16:creationId xmlns:a16="http://schemas.microsoft.com/office/drawing/2014/main" id="{061A1CF3-0058-80CA-5944-03B553929470}"/>
                  </a:ext>
                </a:extLst>
              </p:cNvPr>
              <p:cNvSpPr/>
              <p:nvPr/>
            </p:nvSpPr>
            <p:spPr>
              <a:xfrm rot="5400000">
                <a:off x="3918327" y="135185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70" name="Chevron 169">
                <a:extLst>
                  <a:ext uri="{FF2B5EF4-FFF2-40B4-BE49-F238E27FC236}">
                    <a16:creationId xmlns:a16="http://schemas.microsoft.com/office/drawing/2014/main" id="{CC242B9B-DDEF-96F6-6F1F-6BB25E081A61}"/>
                  </a:ext>
                </a:extLst>
              </p:cNvPr>
              <p:cNvSpPr/>
              <p:nvPr/>
            </p:nvSpPr>
            <p:spPr>
              <a:xfrm rot="5400000">
                <a:off x="3185282" y="135185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71" name="Chevron 170">
                <a:extLst>
                  <a:ext uri="{FF2B5EF4-FFF2-40B4-BE49-F238E27FC236}">
                    <a16:creationId xmlns:a16="http://schemas.microsoft.com/office/drawing/2014/main" id="{DB4A33E4-9A12-E818-903F-6F3A1C5508CA}"/>
                  </a:ext>
                </a:extLst>
              </p:cNvPr>
              <p:cNvSpPr/>
              <p:nvPr/>
            </p:nvSpPr>
            <p:spPr>
              <a:xfrm rot="5400000">
                <a:off x="4638446" y="1060878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72" name="Chevron 171">
                <a:extLst>
                  <a:ext uri="{FF2B5EF4-FFF2-40B4-BE49-F238E27FC236}">
                    <a16:creationId xmlns:a16="http://schemas.microsoft.com/office/drawing/2014/main" id="{FC4E0FAB-1B2E-8928-A59F-8248B1A4AF15}"/>
                  </a:ext>
                </a:extLst>
              </p:cNvPr>
              <p:cNvSpPr/>
              <p:nvPr/>
            </p:nvSpPr>
            <p:spPr>
              <a:xfrm rot="5400000">
                <a:off x="3918324" y="1060879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73" name="Chevron 172">
                <a:extLst>
                  <a:ext uri="{FF2B5EF4-FFF2-40B4-BE49-F238E27FC236}">
                    <a16:creationId xmlns:a16="http://schemas.microsoft.com/office/drawing/2014/main" id="{F2A8901F-CD4E-4BE1-D83C-A60A28C84384}"/>
                  </a:ext>
                </a:extLst>
              </p:cNvPr>
              <p:cNvSpPr/>
              <p:nvPr/>
            </p:nvSpPr>
            <p:spPr>
              <a:xfrm rot="5400000">
                <a:off x="3185279" y="1060879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74" name="Chevron 173">
                <a:extLst>
                  <a:ext uri="{FF2B5EF4-FFF2-40B4-BE49-F238E27FC236}">
                    <a16:creationId xmlns:a16="http://schemas.microsoft.com/office/drawing/2014/main" id="{7707C1AD-89EC-312D-AB34-3FB1BAA27BF9}"/>
                  </a:ext>
                </a:extLst>
              </p:cNvPr>
              <p:cNvSpPr/>
              <p:nvPr/>
            </p:nvSpPr>
            <p:spPr>
              <a:xfrm rot="5400000">
                <a:off x="4638442" y="785514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75" name="Chevron 174">
                <a:extLst>
                  <a:ext uri="{FF2B5EF4-FFF2-40B4-BE49-F238E27FC236}">
                    <a16:creationId xmlns:a16="http://schemas.microsoft.com/office/drawing/2014/main" id="{12EFDCF4-9496-6047-27D5-202B8B35FEA0}"/>
                  </a:ext>
                </a:extLst>
              </p:cNvPr>
              <p:cNvSpPr/>
              <p:nvPr/>
            </p:nvSpPr>
            <p:spPr>
              <a:xfrm rot="5400000">
                <a:off x="3918320" y="78551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76" name="Chevron 175">
                <a:extLst>
                  <a:ext uri="{FF2B5EF4-FFF2-40B4-BE49-F238E27FC236}">
                    <a16:creationId xmlns:a16="http://schemas.microsoft.com/office/drawing/2014/main" id="{49E58E4B-3615-E1C8-3068-319422A7EEDD}"/>
                  </a:ext>
                </a:extLst>
              </p:cNvPr>
              <p:cNvSpPr/>
              <p:nvPr/>
            </p:nvSpPr>
            <p:spPr>
              <a:xfrm rot="5400000">
                <a:off x="3185275" y="78551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77" name="Straight Connector 176">
                <a:extLst>
                  <a:ext uri="{FF2B5EF4-FFF2-40B4-BE49-F238E27FC236}">
                    <a16:creationId xmlns:a16="http://schemas.microsoft.com/office/drawing/2014/main" id="{9C421D27-B8F3-EB64-0EE9-313AEBC317B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89483" y="854599"/>
                <a:ext cx="0" cy="69792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Straight Connector 177">
                <a:extLst>
                  <a:ext uri="{FF2B5EF4-FFF2-40B4-BE49-F238E27FC236}">
                    <a16:creationId xmlns:a16="http://schemas.microsoft.com/office/drawing/2014/main" id="{B392FB83-AA28-728E-5F40-023BFD41570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14448" y="854599"/>
                <a:ext cx="0" cy="69792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7" name="Rounded Rectangle 166">
              <a:extLst>
                <a:ext uri="{FF2B5EF4-FFF2-40B4-BE49-F238E27FC236}">
                  <a16:creationId xmlns:a16="http://schemas.microsoft.com/office/drawing/2014/main" id="{A6A90CB8-61D4-30E1-5A12-80C56F3E9244}"/>
                </a:ext>
              </a:extLst>
            </p:cNvPr>
            <p:cNvSpPr/>
            <p:nvPr/>
          </p:nvSpPr>
          <p:spPr>
            <a:xfrm>
              <a:off x="3448663" y="1963491"/>
              <a:ext cx="2171399" cy="1109143"/>
            </a:xfrm>
            <a:prstGeom prst="round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9" name="Group 178">
            <a:extLst>
              <a:ext uri="{FF2B5EF4-FFF2-40B4-BE49-F238E27FC236}">
                <a16:creationId xmlns:a16="http://schemas.microsoft.com/office/drawing/2014/main" id="{D7CF642C-0403-23DF-38ED-F4AC95F608D8}"/>
              </a:ext>
            </a:extLst>
          </p:cNvPr>
          <p:cNvGrpSpPr/>
          <p:nvPr/>
        </p:nvGrpSpPr>
        <p:grpSpPr>
          <a:xfrm>
            <a:off x="14967276" y="2651178"/>
            <a:ext cx="634652" cy="324178"/>
            <a:chOff x="3448663" y="1963491"/>
            <a:chExt cx="2171399" cy="1109143"/>
          </a:xfrm>
        </p:grpSpPr>
        <p:grpSp>
          <p:nvGrpSpPr>
            <p:cNvPr id="180" name="Group 179">
              <a:extLst>
                <a:ext uri="{FF2B5EF4-FFF2-40B4-BE49-F238E27FC236}">
                  <a16:creationId xmlns:a16="http://schemas.microsoft.com/office/drawing/2014/main" id="{7946B3D7-DDE4-02EF-B291-4925D1436861}"/>
                </a:ext>
              </a:extLst>
            </p:cNvPr>
            <p:cNvGrpSpPr/>
            <p:nvPr/>
          </p:nvGrpSpPr>
          <p:grpSpPr>
            <a:xfrm>
              <a:off x="3448663" y="2010366"/>
              <a:ext cx="2171378" cy="1043936"/>
              <a:chOff x="3114448" y="854599"/>
              <a:chExt cx="2175036" cy="1148292"/>
            </a:xfrm>
          </p:grpSpPr>
          <p:sp>
            <p:nvSpPr>
              <p:cNvPr id="182" name="Chevron 181">
                <a:extLst>
                  <a:ext uri="{FF2B5EF4-FFF2-40B4-BE49-F238E27FC236}">
                    <a16:creationId xmlns:a16="http://schemas.microsoft.com/office/drawing/2014/main" id="{464ABA50-3D4C-B092-734F-FDC4BF0FFB81}"/>
                  </a:ext>
                </a:extLst>
              </p:cNvPr>
              <p:cNvSpPr/>
              <p:nvPr/>
            </p:nvSpPr>
            <p:spPr>
              <a:xfrm rot="5400000">
                <a:off x="4638449" y="1351854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83" name="Chevron 182">
                <a:extLst>
                  <a:ext uri="{FF2B5EF4-FFF2-40B4-BE49-F238E27FC236}">
                    <a16:creationId xmlns:a16="http://schemas.microsoft.com/office/drawing/2014/main" id="{0A5E0952-5748-394D-26F7-51116C888681}"/>
                  </a:ext>
                </a:extLst>
              </p:cNvPr>
              <p:cNvSpPr/>
              <p:nvPr/>
            </p:nvSpPr>
            <p:spPr>
              <a:xfrm rot="5400000">
                <a:off x="3918327" y="135185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84" name="Chevron 183">
                <a:extLst>
                  <a:ext uri="{FF2B5EF4-FFF2-40B4-BE49-F238E27FC236}">
                    <a16:creationId xmlns:a16="http://schemas.microsoft.com/office/drawing/2014/main" id="{630DA256-A79F-992A-0EFA-DCDA621F18ED}"/>
                  </a:ext>
                </a:extLst>
              </p:cNvPr>
              <p:cNvSpPr/>
              <p:nvPr/>
            </p:nvSpPr>
            <p:spPr>
              <a:xfrm rot="5400000">
                <a:off x="3185282" y="135185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85" name="Chevron 184">
                <a:extLst>
                  <a:ext uri="{FF2B5EF4-FFF2-40B4-BE49-F238E27FC236}">
                    <a16:creationId xmlns:a16="http://schemas.microsoft.com/office/drawing/2014/main" id="{9389CA0C-B9DC-498E-9A33-0A038526733C}"/>
                  </a:ext>
                </a:extLst>
              </p:cNvPr>
              <p:cNvSpPr/>
              <p:nvPr/>
            </p:nvSpPr>
            <p:spPr>
              <a:xfrm rot="5400000">
                <a:off x="4638446" y="1060878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86" name="Chevron 185">
                <a:extLst>
                  <a:ext uri="{FF2B5EF4-FFF2-40B4-BE49-F238E27FC236}">
                    <a16:creationId xmlns:a16="http://schemas.microsoft.com/office/drawing/2014/main" id="{3A0D28B8-BF6B-8CAA-FCBA-C7D0B2C91978}"/>
                  </a:ext>
                </a:extLst>
              </p:cNvPr>
              <p:cNvSpPr/>
              <p:nvPr/>
            </p:nvSpPr>
            <p:spPr>
              <a:xfrm rot="5400000">
                <a:off x="3918324" y="1060879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87" name="Chevron 186">
                <a:extLst>
                  <a:ext uri="{FF2B5EF4-FFF2-40B4-BE49-F238E27FC236}">
                    <a16:creationId xmlns:a16="http://schemas.microsoft.com/office/drawing/2014/main" id="{4CB26723-F41D-735F-B993-8C56A5C6E0C3}"/>
                  </a:ext>
                </a:extLst>
              </p:cNvPr>
              <p:cNvSpPr/>
              <p:nvPr/>
            </p:nvSpPr>
            <p:spPr>
              <a:xfrm rot="5400000">
                <a:off x="3185279" y="1060879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88" name="Chevron 187">
                <a:extLst>
                  <a:ext uri="{FF2B5EF4-FFF2-40B4-BE49-F238E27FC236}">
                    <a16:creationId xmlns:a16="http://schemas.microsoft.com/office/drawing/2014/main" id="{0EB2289B-8692-6C30-BA43-8C2E5E9972C6}"/>
                  </a:ext>
                </a:extLst>
              </p:cNvPr>
              <p:cNvSpPr/>
              <p:nvPr/>
            </p:nvSpPr>
            <p:spPr>
              <a:xfrm rot="5400000">
                <a:off x="4638442" y="785514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89" name="Chevron 188">
                <a:extLst>
                  <a:ext uri="{FF2B5EF4-FFF2-40B4-BE49-F238E27FC236}">
                    <a16:creationId xmlns:a16="http://schemas.microsoft.com/office/drawing/2014/main" id="{535764B4-11BC-02A4-B3C5-8A23F6AD1723}"/>
                  </a:ext>
                </a:extLst>
              </p:cNvPr>
              <p:cNvSpPr/>
              <p:nvPr/>
            </p:nvSpPr>
            <p:spPr>
              <a:xfrm rot="5400000">
                <a:off x="3918320" y="78551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90" name="Chevron 189">
                <a:extLst>
                  <a:ext uri="{FF2B5EF4-FFF2-40B4-BE49-F238E27FC236}">
                    <a16:creationId xmlns:a16="http://schemas.microsoft.com/office/drawing/2014/main" id="{499F76BA-4D51-E7FB-E3E3-67698361A37F}"/>
                  </a:ext>
                </a:extLst>
              </p:cNvPr>
              <p:cNvSpPr/>
              <p:nvPr/>
            </p:nvSpPr>
            <p:spPr>
              <a:xfrm rot="5400000">
                <a:off x="3185275" y="78551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91" name="Straight Connector 190">
                <a:extLst>
                  <a:ext uri="{FF2B5EF4-FFF2-40B4-BE49-F238E27FC236}">
                    <a16:creationId xmlns:a16="http://schemas.microsoft.com/office/drawing/2014/main" id="{F72D0023-3E97-FD67-B454-8411E2E20D9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89483" y="854599"/>
                <a:ext cx="0" cy="69792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Straight Connector 191">
                <a:extLst>
                  <a:ext uri="{FF2B5EF4-FFF2-40B4-BE49-F238E27FC236}">
                    <a16:creationId xmlns:a16="http://schemas.microsoft.com/office/drawing/2014/main" id="{0AE25A80-5FD0-EFDB-2621-86B12A3EB9D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14448" y="854599"/>
                <a:ext cx="0" cy="69792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81" name="Rounded Rectangle 180">
              <a:extLst>
                <a:ext uri="{FF2B5EF4-FFF2-40B4-BE49-F238E27FC236}">
                  <a16:creationId xmlns:a16="http://schemas.microsoft.com/office/drawing/2014/main" id="{BE6FCB1E-8A80-E0DF-1DCC-CDEB57E2D6F7}"/>
                </a:ext>
              </a:extLst>
            </p:cNvPr>
            <p:cNvSpPr/>
            <p:nvPr/>
          </p:nvSpPr>
          <p:spPr>
            <a:xfrm>
              <a:off x="3448663" y="1963491"/>
              <a:ext cx="2171399" cy="1109143"/>
            </a:xfrm>
            <a:prstGeom prst="round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3" name="Group 192">
            <a:extLst>
              <a:ext uri="{FF2B5EF4-FFF2-40B4-BE49-F238E27FC236}">
                <a16:creationId xmlns:a16="http://schemas.microsoft.com/office/drawing/2014/main" id="{1B6CC897-E81A-67BE-D969-5C7025B33487}"/>
              </a:ext>
            </a:extLst>
          </p:cNvPr>
          <p:cNvGrpSpPr/>
          <p:nvPr/>
        </p:nvGrpSpPr>
        <p:grpSpPr>
          <a:xfrm>
            <a:off x="14967276" y="3497159"/>
            <a:ext cx="634652" cy="324178"/>
            <a:chOff x="3448663" y="1963491"/>
            <a:chExt cx="2171399" cy="1109143"/>
          </a:xfrm>
        </p:grpSpPr>
        <p:grpSp>
          <p:nvGrpSpPr>
            <p:cNvPr id="194" name="Group 193">
              <a:extLst>
                <a:ext uri="{FF2B5EF4-FFF2-40B4-BE49-F238E27FC236}">
                  <a16:creationId xmlns:a16="http://schemas.microsoft.com/office/drawing/2014/main" id="{E3FA8227-A4B3-B5DD-8764-5D0A469AFF6F}"/>
                </a:ext>
              </a:extLst>
            </p:cNvPr>
            <p:cNvGrpSpPr/>
            <p:nvPr/>
          </p:nvGrpSpPr>
          <p:grpSpPr>
            <a:xfrm>
              <a:off x="3448663" y="2010366"/>
              <a:ext cx="2171378" cy="1043936"/>
              <a:chOff x="3114448" y="854599"/>
              <a:chExt cx="2175036" cy="1148292"/>
            </a:xfrm>
          </p:grpSpPr>
          <p:sp>
            <p:nvSpPr>
              <p:cNvPr id="196" name="Chevron 195">
                <a:extLst>
                  <a:ext uri="{FF2B5EF4-FFF2-40B4-BE49-F238E27FC236}">
                    <a16:creationId xmlns:a16="http://schemas.microsoft.com/office/drawing/2014/main" id="{4BA670AB-A176-123A-EEFA-59DADBD3EF0D}"/>
                  </a:ext>
                </a:extLst>
              </p:cNvPr>
              <p:cNvSpPr/>
              <p:nvPr/>
            </p:nvSpPr>
            <p:spPr>
              <a:xfrm rot="5400000">
                <a:off x="4638449" y="1351854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97" name="Chevron 196">
                <a:extLst>
                  <a:ext uri="{FF2B5EF4-FFF2-40B4-BE49-F238E27FC236}">
                    <a16:creationId xmlns:a16="http://schemas.microsoft.com/office/drawing/2014/main" id="{571A2D79-43C5-AAF4-6BDE-F4749915A260}"/>
                  </a:ext>
                </a:extLst>
              </p:cNvPr>
              <p:cNvSpPr/>
              <p:nvPr/>
            </p:nvSpPr>
            <p:spPr>
              <a:xfrm rot="5400000">
                <a:off x="3918327" y="135185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98" name="Chevron 197">
                <a:extLst>
                  <a:ext uri="{FF2B5EF4-FFF2-40B4-BE49-F238E27FC236}">
                    <a16:creationId xmlns:a16="http://schemas.microsoft.com/office/drawing/2014/main" id="{5368D3A2-71DA-B15C-0F46-07C3F8C0097F}"/>
                  </a:ext>
                </a:extLst>
              </p:cNvPr>
              <p:cNvSpPr/>
              <p:nvPr/>
            </p:nvSpPr>
            <p:spPr>
              <a:xfrm rot="5400000">
                <a:off x="3185282" y="135185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99" name="Chevron 198">
                <a:extLst>
                  <a:ext uri="{FF2B5EF4-FFF2-40B4-BE49-F238E27FC236}">
                    <a16:creationId xmlns:a16="http://schemas.microsoft.com/office/drawing/2014/main" id="{903BA8CC-AB4E-C79A-450B-2A57CA00B5DB}"/>
                  </a:ext>
                </a:extLst>
              </p:cNvPr>
              <p:cNvSpPr/>
              <p:nvPr/>
            </p:nvSpPr>
            <p:spPr>
              <a:xfrm rot="5400000">
                <a:off x="4638446" y="1060878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00" name="Chevron 199">
                <a:extLst>
                  <a:ext uri="{FF2B5EF4-FFF2-40B4-BE49-F238E27FC236}">
                    <a16:creationId xmlns:a16="http://schemas.microsoft.com/office/drawing/2014/main" id="{913D5C26-64D3-54CB-E646-917C762B9343}"/>
                  </a:ext>
                </a:extLst>
              </p:cNvPr>
              <p:cNvSpPr/>
              <p:nvPr/>
            </p:nvSpPr>
            <p:spPr>
              <a:xfrm rot="5400000">
                <a:off x="3918324" y="1060879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01" name="Chevron 200">
                <a:extLst>
                  <a:ext uri="{FF2B5EF4-FFF2-40B4-BE49-F238E27FC236}">
                    <a16:creationId xmlns:a16="http://schemas.microsoft.com/office/drawing/2014/main" id="{1F546C6C-44E5-2D94-8133-FDBA9791703B}"/>
                  </a:ext>
                </a:extLst>
              </p:cNvPr>
              <p:cNvSpPr/>
              <p:nvPr/>
            </p:nvSpPr>
            <p:spPr>
              <a:xfrm rot="5400000">
                <a:off x="3185279" y="1060879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02" name="Chevron 201">
                <a:extLst>
                  <a:ext uri="{FF2B5EF4-FFF2-40B4-BE49-F238E27FC236}">
                    <a16:creationId xmlns:a16="http://schemas.microsoft.com/office/drawing/2014/main" id="{7F7B54DB-9689-EBFB-A72A-C89A3B07035F}"/>
                  </a:ext>
                </a:extLst>
              </p:cNvPr>
              <p:cNvSpPr/>
              <p:nvPr/>
            </p:nvSpPr>
            <p:spPr>
              <a:xfrm rot="5400000">
                <a:off x="4638442" y="785514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03" name="Chevron 202">
                <a:extLst>
                  <a:ext uri="{FF2B5EF4-FFF2-40B4-BE49-F238E27FC236}">
                    <a16:creationId xmlns:a16="http://schemas.microsoft.com/office/drawing/2014/main" id="{3F12ACB3-F5D6-DFE6-350E-B1944D810D99}"/>
                  </a:ext>
                </a:extLst>
              </p:cNvPr>
              <p:cNvSpPr/>
              <p:nvPr/>
            </p:nvSpPr>
            <p:spPr>
              <a:xfrm rot="5400000">
                <a:off x="3918320" y="78551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04" name="Chevron 203">
                <a:extLst>
                  <a:ext uri="{FF2B5EF4-FFF2-40B4-BE49-F238E27FC236}">
                    <a16:creationId xmlns:a16="http://schemas.microsoft.com/office/drawing/2014/main" id="{A42A3C7C-E5FE-0525-8003-01686A83AE26}"/>
                  </a:ext>
                </a:extLst>
              </p:cNvPr>
              <p:cNvSpPr/>
              <p:nvPr/>
            </p:nvSpPr>
            <p:spPr>
              <a:xfrm rot="5400000">
                <a:off x="3185275" y="78551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05" name="Straight Connector 204">
                <a:extLst>
                  <a:ext uri="{FF2B5EF4-FFF2-40B4-BE49-F238E27FC236}">
                    <a16:creationId xmlns:a16="http://schemas.microsoft.com/office/drawing/2014/main" id="{C42316B0-CC3B-B6BB-15FB-6CECA8DFBC5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89483" y="854599"/>
                <a:ext cx="0" cy="69792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Connector 205">
                <a:extLst>
                  <a:ext uri="{FF2B5EF4-FFF2-40B4-BE49-F238E27FC236}">
                    <a16:creationId xmlns:a16="http://schemas.microsoft.com/office/drawing/2014/main" id="{649F7823-DD76-A01C-23FA-603E3069320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14448" y="854599"/>
                <a:ext cx="0" cy="69792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5" name="Rounded Rectangle 194">
              <a:extLst>
                <a:ext uri="{FF2B5EF4-FFF2-40B4-BE49-F238E27FC236}">
                  <a16:creationId xmlns:a16="http://schemas.microsoft.com/office/drawing/2014/main" id="{A311A3B4-A57D-C770-3F26-F0AD5F7B19D9}"/>
                </a:ext>
              </a:extLst>
            </p:cNvPr>
            <p:cNvSpPr/>
            <p:nvPr/>
          </p:nvSpPr>
          <p:spPr>
            <a:xfrm>
              <a:off x="3448663" y="1963491"/>
              <a:ext cx="2171399" cy="1109143"/>
            </a:xfrm>
            <a:prstGeom prst="round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7" name="Group 206">
            <a:extLst>
              <a:ext uri="{FF2B5EF4-FFF2-40B4-BE49-F238E27FC236}">
                <a16:creationId xmlns:a16="http://schemas.microsoft.com/office/drawing/2014/main" id="{8D5F8D9A-CEF3-6B38-9912-4B921BD40BCA}"/>
              </a:ext>
            </a:extLst>
          </p:cNvPr>
          <p:cNvGrpSpPr/>
          <p:nvPr/>
        </p:nvGrpSpPr>
        <p:grpSpPr>
          <a:xfrm>
            <a:off x="14969743" y="3941580"/>
            <a:ext cx="634652" cy="324178"/>
            <a:chOff x="3448663" y="1963491"/>
            <a:chExt cx="2171399" cy="1109143"/>
          </a:xfrm>
        </p:grpSpPr>
        <p:grpSp>
          <p:nvGrpSpPr>
            <p:cNvPr id="208" name="Group 207">
              <a:extLst>
                <a:ext uri="{FF2B5EF4-FFF2-40B4-BE49-F238E27FC236}">
                  <a16:creationId xmlns:a16="http://schemas.microsoft.com/office/drawing/2014/main" id="{5F2D96EC-5CA4-C560-2B29-4CD07D38CEAC}"/>
                </a:ext>
              </a:extLst>
            </p:cNvPr>
            <p:cNvGrpSpPr/>
            <p:nvPr/>
          </p:nvGrpSpPr>
          <p:grpSpPr>
            <a:xfrm>
              <a:off x="3448663" y="2010366"/>
              <a:ext cx="2171378" cy="1043936"/>
              <a:chOff x="3114448" y="854599"/>
              <a:chExt cx="2175036" cy="1148292"/>
            </a:xfrm>
          </p:grpSpPr>
          <p:sp>
            <p:nvSpPr>
              <p:cNvPr id="210" name="Chevron 209">
                <a:extLst>
                  <a:ext uri="{FF2B5EF4-FFF2-40B4-BE49-F238E27FC236}">
                    <a16:creationId xmlns:a16="http://schemas.microsoft.com/office/drawing/2014/main" id="{D9891A61-D54F-3A86-67FE-F5EB95E3DF38}"/>
                  </a:ext>
                </a:extLst>
              </p:cNvPr>
              <p:cNvSpPr/>
              <p:nvPr/>
            </p:nvSpPr>
            <p:spPr>
              <a:xfrm rot="5400000">
                <a:off x="4638449" y="1351854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11" name="Chevron 210">
                <a:extLst>
                  <a:ext uri="{FF2B5EF4-FFF2-40B4-BE49-F238E27FC236}">
                    <a16:creationId xmlns:a16="http://schemas.microsoft.com/office/drawing/2014/main" id="{BDA806B2-4DFB-F465-16DA-36383001B4F3}"/>
                  </a:ext>
                </a:extLst>
              </p:cNvPr>
              <p:cNvSpPr/>
              <p:nvPr/>
            </p:nvSpPr>
            <p:spPr>
              <a:xfrm rot="5400000">
                <a:off x="3918327" y="135185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12" name="Chevron 211">
                <a:extLst>
                  <a:ext uri="{FF2B5EF4-FFF2-40B4-BE49-F238E27FC236}">
                    <a16:creationId xmlns:a16="http://schemas.microsoft.com/office/drawing/2014/main" id="{4DFAB707-9B3F-7E8E-56DF-26801DFAD51B}"/>
                  </a:ext>
                </a:extLst>
              </p:cNvPr>
              <p:cNvSpPr/>
              <p:nvPr/>
            </p:nvSpPr>
            <p:spPr>
              <a:xfrm rot="5400000">
                <a:off x="3185282" y="135185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13" name="Chevron 212">
                <a:extLst>
                  <a:ext uri="{FF2B5EF4-FFF2-40B4-BE49-F238E27FC236}">
                    <a16:creationId xmlns:a16="http://schemas.microsoft.com/office/drawing/2014/main" id="{D123AEC0-CD60-964D-0743-D71692548798}"/>
                  </a:ext>
                </a:extLst>
              </p:cNvPr>
              <p:cNvSpPr/>
              <p:nvPr/>
            </p:nvSpPr>
            <p:spPr>
              <a:xfrm rot="5400000">
                <a:off x="4638446" y="1060878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14" name="Chevron 213">
                <a:extLst>
                  <a:ext uri="{FF2B5EF4-FFF2-40B4-BE49-F238E27FC236}">
                    <a16:creationId xmlns:a16="http://schemas.microsoft.com/office/drawing/2014/main" id="{751B6A65-09A1-2493-EE2F-2B7512A471F4}"/>
                  </a:ext>
                </a:extLst>
              </p:cNvPr>
              <p:cNvSpPr/>
              <p:nvPr/>
            </p:nvSpPr>
            <p:spPr>
              <a:xfrm rot="5400000">
                <a:off x="3918324" y="1060879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15" name="Chevron 214">
                <a:extLst>
                  <a:ext uri="{FF2B5EF4-FFF2-40B4-BE49-F238E27FC236}">
                    <a16:creationId xmlns:a16="http://schemas.microsoft.com/office/drawing/2014/main" id="{0B4AE00C-1887-882A-A7E0-59259A82B47D}"/>
                  </a:ext>
                </a:extLst>
              </p:cNvPr>
              <p:cNvSpPr/>
              <p:nvPr/>
            </p:nvSpPr>
            <p:spPr>
              <a:xfrm rot="5400000">
                <a:off x="3185279" y="1060879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16" name="Chevron 215">
                <a:extLst>
                  <a:ext uri="{FF2B5EF4-FFF2-40B4-BE49-F238E27FC236}">
                    <a16:creationId xmlns:a16="http://schemas.microsoft.com/office/drawing/2014/main" id="{6D9781B0-8A3E-D76A-B7FB-12BFEEAA81E9}"/>
                  </a:ext>
                </a:extLst>
              </p:cNvPr>
              <p:cNvSpPr/>
              <p:nvPr/>
            </p:nvSpPr>
            <p:spPr>
              <a:xfrm rot="5400000">
                <a:off x="4638442" y="785514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17" name="Chevron 216">
                <a:extLst>
                  <a:ext uri="{FF2B5EF4-FFF2-40B4-BE49-F238E27FC236}">
                    <a16:creationId xmlns:a16="http://schemas.microsoft.com/office/drawing/2014/main" id="{9D31738D-164C-6C27-0326-AD86D98D7DA9}"/>
                  </a:ext>
                </a:extLst>
              </p:cNvPr>
              <p:cNvSpPr/>
              <p:nvPr/>
            </p:nvSpPr>
            <p:spPr>
              <a:xfrm rot="5400000">
                <a:off x="3918320" y="78551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18" name="Chevron 217">
                <a:extLst>
                  <a:ext uri="{FF2B5EF4-FFF2-40B4-BE49-F238E27FC236}">
                    <a16:creationId xmlns:a16="http://schemas.microsoft.com/office/drawing/2014/main" id="{92546595-95D2-6157-EFCA-223A69924958}"/>
                  </a:ext>
                </a:extLst>
              </p:cNvPr>
              <p:cNvSpPr/>
              <p:nvPr/>
            </p:nvSpPr>
            <p:spPr>
              <a:xfrm rot="5400000">
                <a:off x="3185275" y="78551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19" name="Straight Connector 218">
                <a:extLst>
                  <a:ext uri="{FF2B5EF4-FFF2-40B4-BE49-F238E27FC236}">
                    <a16:creationId xmlns:a16="http://schemas.microsoft.com/office/drawing/2014/main" id="{FFCC9FC7-D621-F274-6568-7304DFF702F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89483" y="854599"/>
                <a:ext cx="0" cy="69792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Straight Connector 219">
                <a:extLst>
                  <a:ext uri="{FF2B5EF4-FFF2-40B4-BE49-F238E27FC236}">
                    <a16:creationId xmlns:a16="http://schemas.microsoft.com/office/drawing/2014/main" id="{8692894E-556B-58A4-4948-92C4C81ED83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14448" y="854599"/>
                <a:ext cx="0" cy="69792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9" name="Rounded Rectangle 208">
              <a:extLst>
                <a:ext uri="{FF2B5EF4-FFF2-40B4-BE49-F238E27FC236}">
                  <a16:creationId xmlns:a16="http://schemas.microsoft.com/office/drawing/2014/main" id="{AFA8398C-B127-B74D-11A9-21EA5847CB67}"/>
                </a:ext>
              </a:extLst>
            </p:cNvPr>
            <p:cNvSpPr/>
            <p:nvPr/>
          </p:nvSpPr>
          <p:spPr>
            <a:xfrm>
              <a:off x="3448663" y="1963491"/>
              <a:ext cx="2171399" cy="1109143"/>
            </a:xfrm>
            <a:prstGeom prst="round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1" name="Group 220">
            <a:extLst>
              <a:ext uri="{FF2B5EF4-FFF2-40B4-BE49-F238E27FC236}">
                <a16:creationId xmlns:a16="http://schemas.microsoft.com/office/drawing/2014/main" id="{FC15047B-4840-7DC5-FD47-6E9E3228DFD1}"/>
              </a:ext>
            </a:extLst>
          </p:cNvPr>
          <p:cNvGrpSpPr/>
          <p:nvPr/>
        </p:nvGrpSpPr>
        <p:grpSpPr>
          <a:xfrm>
            <a:off x="14968365" y="4786318"/>
            <a:ext cx="634652" cy="324178"/>
            <a:chOff x="3448663" y="1963491"/>
            <a:chExt cx="2171399" cy="1109143"/>
          </a:xfrm>
        </p:grpSpPr>
        <p:grpSp>
          <p:nvGrpSpPr>
            <p:cNvPr id="222" name="Group 221">
              <a:extLst>
                <a:ext uri="{FF2B5EF4-FFF2-40B4-BE49-F238E27FC236}">
                  <a16:creationId xmlns:a16="http://schemas.microsoft.com/office/drawing/2014/main" id="{81E4D0F7-3395-047C-5C68-2830E393B0B0}"/>
                </a:ext>
              </a:extLst>
            </p:cNvPr>
            <p:cNvGrpSpPr/>
            <p:nvPr/>
          </p:nvGrpSpPr>
          <p:grpSpPr>
            <a:xfrm>
              <a:off x="3448663" y="2010366"/>
              <a:ext cx="2171378" cy="1043936"/>
              <a:chOff x="3114448" y="854599"/>
              <a:chExt cx="2175036" cy="1148292"/>
            </a:xfrm>
          </p:grpSpPr>
          <p:sp>
            <p:nvSpPr>
              <p:cNvPr id="224" name="Chevron 223">
                <a:extLst>
                  <a:ext uri="{FF2B5EF4-FFF2-40B4-BE49-F238E27FC236}">
                    <a16:creationId xmlns:a16="http://schemas.microsoft.com/office/drawing/2014/main" id="{17F8657B-0048-359A-D057-73D7B5D8B55C}"/>
                  </a:ext>
                </a:extLst>
              </p:cNvPr>
              <p:cNvSpPr/>
              <p:nvPr/>
            </p:nvSpPr>
            <p:spPr>
              <a:xfrm rot="5400000">
                <a:off x="4638449" y="1351854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25" name="Chevron 224">
                <a:extLst>
                  <a:ext uri="{FF2B5EF4-FFF2-40B4-BE49-F238E27FC236}">
                    <a16:creationId xmlns:a16="http://schemas.microsoft.com/office/drawing/2014/main" id="{CCF513D2-5316-829B-2F93-27AD708734EE}"/>
                  </a:ext>
                </a:extLst>
              </p:cNvPr>
              <p:cNvSpPr/>
              <p:nvPr/>
            </p:nvSpPr>
            <p:spPr>
              <a:xfrm rot="5400000">
                <a:off x="3918327" y="135185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26" name="Chevron 225">
                <a:extLst>
                  <a:ext uri="{FF2B5EF4-FFF2-40B4-BE49-F238E27FC236}">
                    <a16:creationId xmlns:a16="http://schemas.microsoft.com/office/drawing/2014/main" id="{5A1E6893-F040-4C7F-2B43-303D3D6D0638}"/>
                  </a:ext>
                </a:extLst>
              </p:cNvPr>
              <p:cNvSpPr/>
              <p:nvPr/>
            </p:nvSpPr>
            <p:spPr>
              <a:xfrm rot="5400000">
                <a:off x="3185282" y="135185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27" name="Chevron 226">
                <a:extLst>
                  <a:ext uri="{FF2B5EF4-FFF2-40B4-BE49-F238E27FC236}">
                    <a16:creationId xmlns:a16="http://schemas.microsoft.com/office/drawing/2014/main" id="{6DABBA13-77AC-37AF-F2DA-C569B399F0C6}"/>
                  </a:ext>
                </a:extLst>
              </p:cNvPr>
              <p:cNvSpPr/>
              <p:nvPr/>
            </p:nvSpPr>
            <p:spPr>
              <a:xfrm rot="5400000">
                <a:off x="4638446" y="1060878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28" name="Chevron 227">
                <a:extLst>
                  <a:ext uri="{FF2B5EF4-FFF2-40B4-BE49-F238E27FC236}">
                    <a16:creationId xmlns:a16="http://schemas.microsoft.com/office/drawing/2014/main" id="{90580054-939B-F2D3-51A6-D54082C75278}"/>
                  </a:ext>
                </a:extLst>
              </p:cNvPr>
              <p:cNvSpPr/>
              <p:nvPr/>
            </p:nvSpPr>
            <p:spPr>
              <a:xfrm rot="5400000">
                <a:off x="3918324" y="1060879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29" name="Chevron 228">
                <a:extLst>
                  <a:ext uri="{FF2B5EF4-FFF2-40B4-BE49-F238E27FC236}">
                    <a16:creationId xmlns:a16="http://schemas.microsoft.com/office/drawing/2014/main" id="{6E607D92-86FC-7349-14C5-1D0405DA292D}"/>
                  </a:ext>
                </a:extLst>
              </p:cNvPr>
              <p:cNvSpPr/>
              <p:nvPr/>
            </p:nvSpPr>
            <p:spPr>
              <a:xfrm rot="5400000">
                <a:off x="3185279" y="1060879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30" name="Chevron 229">
                <a:extLst>
                  <a:ext uri="{FF2B5EF4-FFF2-40B4-BE49-F238E27FC236}">
                    <a16:creationId xmlns:a16="http://schemas.microsoft.com/office/drawing/2014/main" id="{724FFA74-EA71-9AFE-F1AC-7B87C1202106}"/>
                  </a:ext>
                </a:extLst>
              </p:cNvPr>
              <p:cNvSpPr/>
              <p:nvPr/>
            </p:nvSpPr>
            <p:spPr>
              <a:xfrm rot="5400000">
                <a:off x="4638442" y="785514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31" name="Chevron 230">
                <a:extLst>
                  <a:ext uri="{FF2B5EF4-FFF2-40B4-BE49-F238E27FC236}">
                    <a16:creationId xmlns:a16="http://schemas.microsoft.com/office/drawing/2014/main" id="{D050A40E-B867-187B-B5F7-DA35C5624481}"/>
                  </a:ext>
                </a:extLst>
              </p:cNvPr>
              <p:cNvSpPr/>
              <p:nvPr/>
            </p:nvSpPr>
            <p:spPr>
              <a:xfrm rot="5400000">
                <a:off x="3918320" y="78551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32" name="Chevron 231">
                <a:extLst>
                  <a:ext uri="{FF2B5EF4-FFF2-40B4-BE49-F238E27FC236}">
                    <a16:creationId xmlns:a16="http://schemas.microsoft.com/office/drawing/2014/main" id="{2697CFF9-B521-F054-BB63-833C4FFD9FBB}"/>
                  </a:ext>
                </a:extLst>
              </p:cNvPr>
              <p:cNvSpPr/>
              <p:nvPr/>
            </p:nvSpPr>
            <p:spPr>
              <a:xfrm rot="5400000">
                <a:off x="3185275" y="78551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33" name="Straight Connector 232">
                <a:extLst>
                  <a:ext uri="{FF2B5EF4-FFF2-40B4-BE49-F238E27FC236}">
                    <a16:creationId xmlns:a16="http://schemas.microsoft.com/office/drawing/2014/main" id="{60BC25FE-1F2A-5C36-F127-225789314D6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89483" y="854599"/>
                <a:ext cx="0" cy="69792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Straight Connector 233">
                <a:extLst>
                  <a:ext uri="{FF2B5EF4-FFF2-40B4-BE49-F238E27FC236}">
                    <a16:creationId xmlns:a16="http://schemas.microsoft.com/office/drawing/2014/main" id="{E31FEFB2-DAD7-238D-7F9F-BFABDB578DE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14448" y="854599"/>
                <a:ext cx="0" cy="69792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23" name="Rounded Rectangle 222">
              <a:extLst>
                <a:ext uri="{FF2B5EF4-FFF2-40B4-BE49-F238E27FC236}">
                  <a16:creationId xmlns:a16="http://schemas.microsoft.com/office/drawing/2014/main" id="{39E41825-BA67-20E3-B2C7-7E5AE85A7D0C}"/>
                </a:ext>
              </a:extLst>
            </p:cNvPr>
            <p:cNvSpPr/>
            <p:nvPr/>
          </p:nvSpPr>
          <p:spPr>
            <a:xfrm>
              <a:off x="3448663" y="1963491"/>
              <a:ext cx="2171399" cy="1109143"/>
            </a:xfrm>
            <a:prstGeom prst="round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6" name="Group 235">
            <a:extLst>
              <a:ext uri="{FF2B5EF4-FFF2-40B4-BE49-F238E27FC236}">
                <a16:creationId xmlns:a16="http://schemas.microsoft.com/office/drawing/2014/main" id="{40ABB47F-7FAF-9045-DD09-08C88CF5A358}"/>
              </a:ext>
            </a:extLst>
          </p:cNvPr>
          <p:cNvGrpSpPr/>
          <p:nvPr/>
        </p:nvGrpSpPr>
        <p:grpSpPr>
          <a:xfrm>
            <a:off x="15760062" y="4860884"/>
            <a:ext cx="213697" cy="188842"/>
            <a:chOff x="6114441" y="4148345"/>
            <a:chExt cx="240990" cy="212959"/>
          </a:xfrm>
        </p:grpSpPr>
        <p:sp>
          <p:nvSpPr>
            <p:cNvPr id="237" name="Rectangle 236">
              <a:extLst>
                <a:ext uri="{FF2B5EF4-FFF2-40B4-BE49-F238E27FC236}">
                  <a16:creationId xmlns:a16="http://schemas.microsoft.com/office/drawing/2014/main" id="{BE4F2C91-1798-23F3-F870-8E7F91D192A7}"/>
                </a:ext>
              </a:extLst>
            </p:cNvPr>
            <p:cNvSpPr/>
            <p:nvPr/>
          </p:nvSpPr>
          <p:spPr>
            <a:xfrm rot="2700000">
              <a:off x="6142472" y="4148345"/>
              <a:ext cx="212959" cy="212959"/>
            </a:xfrm>
            <a:prstGeom prst="rect">
              <a:avLst/>
            </a:prstGeom>
            <a:noFill/>
            <a:ln w="666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38" name="Straight Connector 237">
              <a:extLst>
                <a:ext uri="{FF2B5EF4-FFF2-40B4-BE49-F238E27FC236}">
                  <a16:creationId xmlns:a16="http://schemas.microsoft.com/office/drawing/2014/main" id="{12F327F5-8D87-3EA2-F6BE-5343CB812AD7}"/>
                </a:ext>
              </a:extLst>
            </p:cNvPr>
            <p:cNvCxnSpPr>
              <a:cxnSpLocks/>
            </p:cNvCxnSpPr>
            <p:nvPr/>
          </p:nvCxnSpPr>
          <p:spPr>
            <a:xfrm>
              <a:off x="6114441" y="4272504"/>
              <a:ext cx="135774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>
              <a:extLst>
                <a:ext uri="{FF2B5EF4-FFF2-40B4-BE49-F238E27FC236}">
                  <a16:creationId xmlns:a16="http://schemas.microsoft.com/office/drawing/2014/main" id="{8868BD7F-956D-5DC2-CEC6-D652C6723D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36791" y="4184883"/>
              <a:ext cx="102568" cy="9410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0" name="Group 239">
            <a:extLst>
              <a:ext uri="{FF2B5EF4-FFF2-40B4-BE49-F238E27FC236}">
                <a16:creationId xmlns:a16="http://schemas.microsoft.com/office/drawing/2014/main" id="{D3A73709-0430-0E6A-7B81-A478660DC339}"/>
              </a:ext>
            </a:extLst>
          </p:cNvPr>
          <p:cNvGrpSpPr/>
          <p:nvPr/>
        </p:nvGrpSpPr>
        <p:grpSpPr>
          <a:xfrm>
            <a:off x="15744166" y="4028449"/>
            <a:ext cx="213697" cy="188842"/>
            <a:chOff x="6114441" y="4148345"/>
            <a:chExt cx="240990" cy="212959"/>
          </a:xfrm>
        </p:grpSpPr>
        <p:sp>
          <p:nvSpPr>
            <p:cNvPr id="241" name="Rectangle 240">
              <a:extLst>
                <a:ext uri="{FF2B5EF4-FFF2-40B4-BE49-F238E27FC236}">
                  <a16:creationId xmlns:a16="http://schemas.microsoft.com/office/drawing/2014/main" id="{C1CB4D14-6946-5363-8AF2-2DA952469B5D}"/>
                </a:ext>
              </a:extLst>
            </p:cNvPr>
            <p:cNvSpPr/>
            <p:nvPr/>
          </p:nvSpPr>
          <p:spPr>
            <a:xfrm rot="2700000">
              <a:off x="6142472" y="4148345"/>
              <a:ext cx="212959" cy="212959"/>
            </a:xfrm>
            <a:prstGeom prst="rect">
              <a:avLst/>
            </a:prstGeom>
            <a:noFill/>
            <a:ln w="666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42" name="Straight Connector 241">
              <a:extLst>
                <a:ext uri="{FF2B5EF4-FFF2-40B4-BE49-F238E27FC236}">
                  <a16:creationId xmlns:a16="http://schemas.microsoft.com/office/drawing/2014/main" id="{CEA69460-BFF6-21C8-B210-17CFCC55B045}"/>
                </a:ext>
              </a:extLst>
            </p:cNvPr>
            <p:cNvCxnSpPr>
              <a:cxnSpLocks/>
            </p:cNvCxnSpPr>
            <p:nvPr/>
          </p:nvCxnSpPr>
          <p:spPr>
            <a:xfrm>
              <a:off x="6114441" y="4272504"/>
              <a:ext cx="135774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>
              <a:extLst>
                <a:ext uri="{FF2B5EF4-FFF2-40B4-BE49-F238E27FC236}">
                  <a16:creationId xmlns:a16="http://schemas.microsoft.com/office/drawing/2014/main" id="{CDF887A6-1628-510F-9307-4AB4DBBA3A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36791" y="4184883"/>
              <a:ext cx="102568" cy="9410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4" name="Group 243">
            <a:extLst>
              <a:ext uri="{FF2B5EF4-FFF2-40B4-BE49-F238E27FC236}">
                <a16:creationId xmlns:a16="http://schemas.microsoft.com/office/drawing/2014/main" id="{A8E4E96E-F3F1-3919-AB96-450356846586}"/>
              </a:ext>
            </a:extLst>
          </p:cNvPr>
          <p:cNvGrpSpPr/>
          <p:nvPr/>
        </p:nvGrpSpPr>
        <p:grpSpPr>
          <a:xfrm>
            <a:off x="15747693" y="3593561"/>
            <a:ext cx="213697" cy="188842"/>
            <a:chOff x="6114441" y="4148345"/>
            <a:chExt cx="240990" cy="212959"/>
          </a:xfrm>
        </p:grpSpPr>
        <p:sp>
          <p:nvSpPr>
            <p:cNvPr id="245" name="Rectangle 244">
              <a:extLst>
                <a:ext uri="{FF2B5EF4-FFF2-40B4-BE49-F238E27FC236}">
                  <a16:creationId xmlns:a16="http://schemas.microsoft.com/office/drawing/2014/main" id="{34C4B81D-741D-59CC-A59A-7A6262A201A8}"/>
                </a:ext>
              </a:extLst>
            </p:cNvPr>
            <p:cNvSpPr/>
            <p:nvPr/>
          </p:nvSpPr>
          <p:spPr>
            <a:xfrm rot="2700000">
              <a:off x="6142472" y="4148345"/>
              <a:ext cx="212959" cy="212959"/>
            </a:xfrm>
            <a:prstGeom prst="rect">
              <a:avLst/>
            </a:prstGeom>
            <a:noFill/>
            <a:ln w="666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46" name="Straight Connector 245">
              <a:extLst>
                <a:ext uri="{FF2B5EF4-FFF2-40B4-BE49-F238E27FC236}">
                  <a16:creationId xmlns:a16="http://schemas.microsoft.com/office/drawing/2014/main" id="{9438DC40-F679-4623-6BFF-41ADBB1C6663}"/>
                </a:ext>
              </a:extLst>
            </p:cNvPr>
            <p:cNvCxnSpPr>
              <a:cxnSpLocks/>
            </p:cNvCxnSpPr>
            <p:nvPr/>
          </p:nvCxnSpPr>
          <p:spPr>
            <a:xfrm>
              <a:off x="6114441" y="4272504"/>
              <a:ext cx="135774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>
              <a:extLst>
                <a:ext uri="{FF2B5EF4-FFF2-40B4-BE49-F238E27FC236}">
                  <a16:creationId xmlns:a16="http://schemas.microsoft.com/office/drawing/2014/main" id="{3904C640-E117-DD0C-024D-B4D851AE516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36791" y="4184883"/>
              <a:ext cx="102568" cy="9410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8" name="Group 247">
            <a:extLst>
              <a:ext uri="{FF2B5EF4-FFF2-40B4-BE49-F238E27FC236}">
                <a16:creationId xmlns:a16="http://schemas.microsoft.com/office/drawing/2014/main" id="{9A888D5E-A19A-B224-2A7D-D7FDD4361C5C}"/>
              </a:ext>
            </a:extLst>
          </p:cNvPr>
          <p:cNvGrpSpPr/>
          <p:nvPr/>
        </p:nvGrpSpPr>
        <p:grpSpPr>
          <a:xfrm>
            <a:off x="15745810" y="2703839"/>
            <a:ext cx="213697" cy="188842"/>
            <a:chOff x="6114441" y="4148345"/>
            <a:chExt cx="240990" cy="212959"/>
          </a:xfrm>
        </p:grpSpPr>
        <p:sp>
          <p:nvSpPr>
            <p:cNvPr id="249" name="Rectangle 248">
              <a:extLst>
                <a:ext uri="{FF2B5EF4-FFF2-40B4-BE49-F238E27FC236}">
                  <a16:creationId xmlns:a16="http://schemas.microsoft.com/office/drawing/2014/main" id="{0A34EE2D-39BC-E6EB-87B6-67AF22A6CB34}"/>
                </a:ext>
              </a:extLst>
            </p:cNvPr>
            <p:cNvSpPr/>
            <p:nvPr/>
          </p:nvSpPr>
          <p:spPr>
            <a:xfrm rot="2700000">
              <a:off x="6142472" y="4148345"/>
              <a:ext cx="212959" cy="212959"/>
            </a:xfrm>
            <a:prstGeom prst="rect">
              <a:avLst/>
            </a:prstGeom>
            <a:noFill/>
            <a:ln w="666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50" name="Straight Connector 249">
              <a:extLst>
                <a:ext uri="{FF2B5EF4-FFF2-40B4-BE49-F238E27FC236}">
                  <a16:creationId xmlns:a16="http://schemas.microsoft.com/office/drawing/2014/main" id="{B4F5844F-2941-318E-54B5-CC27B54E8823}"/>
                </a:ext>
              </a:extLst>
            </p:cNvPr>
            <p:cNvCxnSpPr>
              <a:cxnSpLocks/>
            </p:cNvCxnSpPr>
            <p:nvPr/>
          </p:nvCxnSpPr>
          <p:spPr>
            <a:xfrm>
              <a:off x="6114441" y="4272504"/>
              <a:ext cx="135774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>
              <a:extLst>
                <a:ext uri="{FF2B5EF4-FFF2-40B4-BE49-F238E27FC236}">
                  <a16:creationId xmlns:a16="http://schemas.microsoft.com/office/drawing/2014/main" id="{7DE4DDCD-12B7-18F0-4321-054712E2C2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36791" y="4184883"/>
              <a:ext cx="102568" cy="9410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2" name="Group 251">
            <a:extLst>
              <a:ext uri="{FF2B5EF4-FFF2-40B4-BE49-F238E27FC236}">
                <a16:creationId xmlns:a16="http://schemas.microsoft.com/office/drawing/2014/main" id="{F6BCC280-3A4F-3E45-DDD1-AC3CB7955243}"/>
              </a:ext>
            </a:extLst>
          </p:cNvPr>
          <p:cNvGrpSpPr/>
          <p:nvPr/>
        </p:nvGrpSpPr>
        <p:grpSpPr>
          <a:xfrm>
            <a:off x="15749337" y="2268951"/>
            <a:ext cx="213697" cy="188842"/>
            <a:chOff x="6114441" y="4148345"/>
            <a:chExt cx="240990" cy="212959"/>
          </a:xfrm>
        </p:grpSpPr>
        <p:sp>
          <p:nvSpPr>
            <p:cNvPr id="253" name="Rectangle 252">
              <a:extLst>
                <a:ext uri="{FF2B5EF4-FFF2-40B4-BE49-F238E27FC236}">
                  <a16:creationId xmlns:a16="http://schemas.microsoft.com/office/drawing/2014/main" id="{1F56109E-A006-2BCC-2209-A72232BA963D}"/>
                </a:ext>
              </a:extLst>
            </p:cNvPr>
            <p:cNvSpPr/>
            <p:nvPr/>
          </p:nvSpPr>
          <p:spPr>
            <a:xfrm rot="2700000">
              <a:off x="6142472" y="4148345"/>
              <a:ext cx="212959" cy="212959"/>
            </a:xfrm>
            <a:prstGeom prst="rect">
              <a:avLst/>
            </a:prstGeom>
            <a:noFill/>
            <a:ln w="666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id="{47C08836-F266-26D3-8F30-134468E548F3}"/>
                </a:ext>
              </a:extLst>
            </p:cNvPr>
            <p:cNvCxnSpPr>
              <a:cxnSpLocks/>
            </p:cNvCxnSpPr>
            <p:nvPr/>
          </p:nvCxnSpPr>
          <p:spPr>
            <a:xfrm>
              <a:off x="6114441" y="4272504"/>
              <a:ext cx="135774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>
              <a:extLst>
                <a:ext uri="{FF2B5EF4-FFF2-40B4-BE49-F238E27FC236}">
                  <a16:creationId xmlns:a16="http://schemas.microsoft.com/office/drawing/2014/main" id="{63AA8DEE-6EA8-5672-081E-F5DD2CAEE1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36791" y="4184883"/>
              <a:ext cx="102568" cy="9410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6" name="Group 255">
            <a:extLst>
              <a:ext uri="{FF2B5EF4-FFF2-40B4-BE49-F238E27FC236}">
                <a16:creationId xmlns:a16="http://schemas.microsoft.com/office/drawing/2014/main" id="{C41A89F8-0E6A-76F8-A128-8957EDAA9385}"/>
              </a:ext>
            </a:extLst>
          </p:cNvPr>
          <p:cNvGrpSpPr/>
          <p:nvPr/>
        </p:nvGrpSpPr>
        <p:grpSpPr>
          <a:xfrm>
            <a:off x="15750098" y="1421116"/>
            <a:ext cx="213697" cy="188842"/>
            <a:chOff x="6114441" y="4148345"/>
            <a:chExt cx="240990" cy="212959"/>
          </a:xfrm>
        </p:grpSpPr>
        <p:sp>
          <p:nvSpPr>
            <p:cNvPr id="257" name="Rectangle 256">
              <a:extLst>
                <a:ext uri="{FF2B5EF4-FFF2-40B4-BE49-F238E27FC236}">
                  <a16:creationId xmlns:a16="http://schemas.microsoft.com/office/drawing/2014/main" id="{3025CF3D-052E-3F5F-5A95-058F0AB4C06E}"/>
                </a:ext>
              </a:extLst>
            </p:cNvPr>
            <p:cNvSpPr/>
            <p:nvPr/>
          </p:nvSpPr>
          <p:spPr>
            <a:xfrm rot="2700000">
              <a:off x="6142472" y="4148345"/>
              <a:ext cx="212959" cy="212959"/>
            </a:xfrm>
            <a:prstGeom prst="rect">
              <a:avLst/>
            </a:prstGeom>
            <a:noFill/>
            <a:ln w="666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58" name="Straight Connector 257">
              <a:extLst>
                <a:ext uri="{FF2B5EF4-FFF2-40B4-BE49-F238E27FC236}">
                  <a16:creationId xmlns:a16="http://schemas.microsoft.com/office/drawing/2014/main" id="{7BC96234-D6B8-BF36-2B85-39F415A61A99}"/>
                </a:ext>
              </a:extLst>
            </p:cNvPr>
            <p:cNvCxnSpPr>
              <a:cxnSpLocks/>
            </p:cNvCxnSpPr>
            <p:nvPr/>
          </p:nvCxnSpPr>
          <p:spPr>
            <a:xfrm>
              <a:off x="6114441" y="4272504"/>
              <a:ext cx="135774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>
              <a:extLst>
                <a:ext uri="{FF2B5EF4-FFF2-40B4-BE49-F238E27FC236}">
                  <a16:creationId xmlns:a16="http://schemas.microsoft.com/office/drawing/2014/main" id="{1E9663DF-0057-D8DD-A04B-F6B5C7FBAF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36791" y="4184883"/>
              <a:ext cx="102568" cy="9410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63" name="Straight Connector 262">
            <a:extLst>
              <a:ext uri="{FF2B5EF4-FFF2-40B4-BE49-F238E27FC236}">
                <a16:creationId xmlns:a16="http://schemas.microsoft.com/office/drawing/2014/main" id="{BAE2AFFE-2E42-621A-EC4A-C2062192B175}"/>
              </a:ext>
            </a:extLst>
          </p:cNvPr>
          <p:cNvCxnSpPr>
            <a:stCxn id="153" idx="2"/>
            <a:endCxn id="148" idx="2"/>
          </p:cNvCxnSpPr>
          <p:nvPr/>
        </p:nvCxnSpPr>
        <p:spPr>
          <a:xfrm>
            <a:off x="15284602" y="1667656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Straight Connector 263">
            <a:extLst>
              <a:ext uri="{FF2B5EF4-FFF2-40B4-BE49-F238E27FC236}">
                <a16:creationId xmlns:a16="http://schemas.microsoft.com/office/drawing/2014/main" id="{3D8B2E3D-7893-D661-E3C0-06A2B1CBAE6E}"/>
              </a:ext>
            </a:extLst>
          </p:cNvPr>
          <p:cNvCxnSpPr/>
          <p:nvPr/>
        </p:nvCxnSpPr>
        <p:spPr>
          <a:xfrm>
            <a:off x="15279015" y="2082546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Straight Connector 264">
            <a:extLst>
              <a:ext uri="{FF2B5EF4-FFF2-40B4-BE49-F238E27FC236}">
                <a16:creationId xmlns:a16="http://schemas.microsoft.com/office/drawing/2014/main" id="{DAE00D1D-50E3-F8CE-568C-A5E2C2627F91}"/>
              </a:ext>
            </a:extLst>
          </p:cNvPr>
          <p:cNvCxnSpPr/>
          <p:nvPr/>
        </p:nvCxnSpPr>
        <p:spPr>
          <a:xfrm>
            <a:off x="15285445" y="2519570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Straight Connector 265">
            <a:extLst>
              <a:ext uri="{FF2B5EF4-FFF2-40B4-BE49-F238E27FC236}">
                <a16:creationId xmlns:a16="http://schemas.microsoft.com/office/drawing/2014/main" id="{796FCAE9-7041-94E6-2909-842D86C03D91}"/>
              </a:ext>
            </a:extLst>
          </p:cNvPr>
          <p:cNvCxnSpPr/>
          <p:nvPr/>
        </p:nvCxnSpPr>
        <p:spPr>
          <a:xfrm>
            <a:off x="15278172" y="2988924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Straight Connector 266">
            <a:extLst>
              <a:ext uri="{FF2B5EF4-FFF2-40B4-BE49-F238E27FC236}">
                <a16:creationId xmlns:a16="http://schemas.microsoft.com/office/drawing/2014/main" id="{46187EE5-AD2E-5447-19A8-986E97C96BD2}"/>
              </a:ext>
            </a:extLst>
          </p:cNvPr>
          <p:cNvCxnSpPr/>
          <p:nvPr/>
        </p:nvCxnSpPr>
        <p:spPr>
          <a:xfrm>
            <a:off x="15278172" y="3370725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Straight Connector 267">
            <a:extLst>
              <a:ext uri="{FF2B5EF4-FFF2-40B4-BE49-F238E27FC236}">
                <a16:creationId xmlns:a16="http://schemas.microsoft.com/office/drawing/2014/main" id="{819C060E-C9B4-C2F2-E236-FBF57C2D5920}"/>
              </a:ext>
            </a:extLst>
          </p:cNvPr>
          <p:cNvCxnSpPr/>
          <p:nvPr/>
        </p:nvCxnSpPr>
        <p:spPr>
          <a:xfrm>
            <a:off x="15278172" y="3823225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Straight Connector 268">
            <a:extLst>
              <a:ext uri="{FF2B5EF4-FFF2-40B4-BE49-F238E27FC236}">
                <a16:creationId xmlns:a16="http://schemas.microsoft.com/office/drawing/2014/main" id="{CC2F82A6-0A3B-B666-419A-C6A10CF07BB1}"/>
              </a:ext>
            </a:extLst>
          </p:cNvPr>
          <p:cNvCxnSpPr/>
          <p:nvPr/>
        </p:nvCxnSpPr>
        <p:spPr>
          <a:xfrm>
            <a:off x="15284602" y="4268677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Straight Connector 269">
            <a:extLst>
              <a:ext uri="{FF2B5EF4-FFF2-40B4-BE49-F238E27FC236}">
                <a16:creationId xmlns:a16="http://schemas.microsoft.com/office/drawing/2014/main" id="{FD40614F-57DF-FD16-8967-F4F3ABD321B2}"/>
              </a:ext>
            </a:extLst>
          </p:cNvPr>
          <p:cNvCxnSpPr/>
          <p:nvPr/>
        </p:nvCxnSpPr>
        <p:spPr>
          <a:xfrm>
            <a:off x="15278172" y="5117677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72" name="Table 147">
            <a:extLst>
              <a:ext uri="{FF2B5EF4-FFF2-40B4-BE49-F238E27FC236}">
                <a16:creationId xmlns:a16="http://schemas.microsoft.com/office/drawing/2014/main" id="{7FE2FF7C-BB15-497B-A8F8-5E0CE92EC7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6542412"/>
              </p:ext>
            </p:extLst>
          </p:nvPr>
        </p:nvGraphicFramePr>
        <p:xfrm>
          <a:off x="8639033" y="766783"/>
          <a:ext cx="5180877" cy="48215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7518">
                  <a:extLst>
                    <a:ext uri="{9D8B030D-6E8A-4147-A177-3AD203B41FA5}">
                      <a16:colId xmlns:a16="http://schemas.microsoft.com/office/drawing/2014/main" val="4012273325"/>
                    </a:ext>
                  </a:extLst>
                </a:gridCol>
                <a:gridCol w="818271">
                  <a:extLst>
                    <a:ext uri="{9D8B030D-6E8A-4147-A177-3AD203B41FA5}">
                      <a16:colId xmlns:a16="http://schemas.microsoft.com/office/drawing/2014/main" val="290709136"/>
                    </a:ext>
                  </a:extLst>
                </a:gridCol>
                <a:gridCol w="846272">
                  <a:extLst>
                    <a:ext uri="{9D8B030D-6E8A-4147-A177-3AD203B41FA5}">
                      <a16:colId xmlns:a16="http://schemas.microsoft.com/office/drawing/2014/main" val="248080125"/>
                    </a:ext>
                  </a:extLst>
                </a:gridCol>
                <a:gridCol w="846272">
                  <a:extLst>
                    <a:ext uri="{9D8B030D-6E8A-4147-A177-3AD203B41FA5}">
                      <a16:colId xmlns:a16="http://schemas.microsoft.com/office/drawing/2014/main" val="1237677742"/>
                    </a:ext>
                  </a:extLst>
                </a:gridCol>
                <a:gridCol w="846272">
                  <a:extLst>
                    <a:ext uri="{9D8B030D-6E8A-4147-A177-3AD203B41FA5}">
                      <a16:colId xmlns:a16="http://schemas.microsoft.com/office/drawing/2014/main" val="1041150691"/>
                    </a:ext>
                  </a:extLst>
                </a:gridCol>
                <a:gridCol w="846272">
                  <a:extLst>
                    <a:ext uri="{9D8B030D-6E8A-4147-A177-3AD203B41FA5}">
                      <a16:colId xmlns:a16="http://schemas.microsoft.com/office/drawing/2014/main" val="966238476"/>
                    </a:ext>
                  </a:extLst>
                </a:gridCol>
              </a:tblGrid>
              <a:tr h="43643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Type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Num Filters / Neurons / Heads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Filter / Pool / Head Size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Stride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Activation Function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Dropout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6830091"/>
                  </a:ext>
                </a:extLst>
              </a:tr>
              <a:tr h="436431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Avenir Book" panose="02000503020000020003" pitchFamily="2" charset="0"/>
                        </a:rPr>
                        <a:t>Convolutional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64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8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1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ReLU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60652814"/>
                  </a:ext>
                </a:extLst>
              </a:tr>
              <a:tr h="436431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Avenir Book" panose="02000503020000020003" pitchFamily="2" charset="0"/>
                        </a:rPr>
                        <a:t>MaxPooling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8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8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352339"/>
                  </a:ext>
                </a:extLst>
              </a:tr>
              <a:tr h="436431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Avenir Book" panose="02000503020000020003" pitchFamily="2" charset="0"/>
                        </a:rPr>
                        <a:t>Convolutional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32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8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ReLU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27057923"/>
                  </a:ext>
                </a:extLst>
              </a:tr>
              <a:tr h="436431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Avenir Book" panose="02000503020000020003" pitchFamily="2" charset="0"/>
                        </a:rPr>
                        <a:t>Convolutional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32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16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ReLU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5124589"/>
                  </a:ext>
                </a:extLst>
              </a:tr>
              <a:tr h="436431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Avenir Book" panose="02000503020000020003" pitchFamily="2" charset="0"/>
                        </a:rPr>
                        <a:t>MaxPooling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6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6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98049959"/>
                  </a:ext>
                </a:extLst>
              </a:tr>
              <a:tr h="436431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Avenir Book" panose="02000503020000020003" pitchFamily="2" charset="0"/>
                        </a:rPr>
                        <a:t>Convolutional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16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16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ReLU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5170481"/>
                  </a:ext>
                </a:extLst>
              </a:tr>
              <a:tr h="436431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Avenir Book" panose="02000503020000020003" pitchFamily="2" charset="0"/>
                        </a:rPr>
                        <a:t>Convolutional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16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32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ReLU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701856"/>
                  </a:ext>
                </a:extLst>
              </a:tr>
              <a:tr h="436431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Avenir Book" panose="02000503020000020003" pitchFamily="2" charset="0"/>
                        </a:rPr>
                        <a:t>MaxPooling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4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4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26178000"/>
                  </a:ext>
                </a:extLst>
              </a:tr>
              <a:tr h="436431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Avenir Book" panose="02000503020000020003" pitchFamily="2" charset="0"/>
                        </a:rPr>
                        <a:t>Convolutional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128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ReLU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60923268"/>
                  </a:ext>
                </a:extLst>
              </a:tr>
              <a:tr h="436431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Avenir Book" panose="02000503020000020003" pitchFamily="2" charset="0"/>
                        </a:rPr>
                        <a:t>Positional Encoding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022605"/>
                  </a:ext>
                </a:extLst>
              </a:tr>
            </a:tbl>
          </a:graphicData>
        </a:graphic>
      </p:graphicFrame>
      <p:cxnSp>
        <p:nvCxnSpPr>
          <p:cNvPr id="273" name="Straight Connector 272">
            <a:extLst>
              <a:ext uri="{FF2B5EF4-FFF2-40B4-BE49-F238E27FC236}">
                <a16:creationId xmlns:a16="http://schemas.microsoft.com/office/drawing/2014/main" id="{3AF67935-C1DB-8B72-1F62-0F91BD473ACA}"/>
              </a:ext>
            </a:extLst>
          </p:cNvPr>
          <p:cNvCxnSpPr/>
          <p:nvPr/>
        </p:nvCxnSpPr>
        <p:spPr>
          <a:xfrm>
            <a:off x="15268699" y="4639723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5" name="Chevron 274">
            <a:extLst>
              <a:ext uri="{FF2B5EF4-FFF2-40B4-BE49-F238E27FC236}">
                <a16:creationId xmlns:a16="http://schemas.microsoft.com/office/drawing/2014/main" id="{0B4B38E6-8531-BF13-AF78-D31410F8068B}"/>
              </a:ext>
            </a:extLst>
          </p:cNvPr>
          <p:cNvSpPr/>
          <p:nvPr/>
        </p:nvSpPr>
        <p:spPr>
          <a:xfrm>
            <a:off x="14526404" y="6936945"/>
            <a:ext cx="544402" cy="514242"/>
          </a:xfrm>
          <a:prstGeom prst="chevr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76" name="Rounded Rectangle 275">
            <a:extLst>
              <a:ext uri="{FF2B5EF4-FFF2-40B4-BE49-F238E27FC236}">
                <a16:creationId xmlns:a16="http://schemas.microsoft.com/office/drawing/2014/main" id="{F8D88D67-642C-80F5-3004-0D9E57DBB4A4}"/>
              </a:ext>
            </a:extLst>
          </p:cNvPr>
          <p:cNvSpPr/>
          <p:nvPr/>
        </p:nvSpPr>
        <p:spPr>
          <a:xfrm>
            <a:off x="14019204" y="5739226"/>
            <a:ext cx="2505401" cy="1639562"/>
          </a:xfrm>
          <a:prstGeom prst="round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7" name="Straight Connector 276">
            <a:extLst>
              <a:ext uri="{FF2B5EF4-FFF2-40B4-BE49-F238E27FC236}">
                <a16:creationId xmlns:a16="http://schemas.microsoft.com/office/drawing/2014/main" id="{7778A2C8-C199-4E49-516C-55FF36C7A509}"/>
              </a:ext>
            </a:extLst>
          </p:cNvPr>
          <p:cNvCxnSpPr>
            <a:cxnSpLocks/>
          </p:cNvCxnSpPr>
          <p:nvPr/>
        </p:nvCxnSpPr>
        <p:spPr>
          <a:xfrm flipV="1">
            <a:off x="15596744" y="5951624"/>
            <a:ext cx="0" cy="18545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Straight Connector 277">
            <a:extLst>
              <a:ext uri="{FF2B5EF4-FFF2-40B4-BE49-F238E27FC236}">
                <a16:creationId xmlns:a16="http://schemas.microsoft.com/office/drawing/2014/main" id="{00DA12DF-58BB-9341-D10F-6C54578A1C33}"/>
              </a:ext>
            </a:extLst>
          </p:cNvPr>
          <p:cNvCxnSpPr>
            <a:cxnSpLocks/>
          </p:cNvCxnSpPr>
          <p:nvPr/>
        </p:nvCxnSpPr>
        <p:spPr>
          <a:xfrm flipV="1">
            <a:off x="14962098" y="5951624"/>
            <a:ext cx="0" cy="18545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9" name="Rounded Rectangle 278">
            <a:extLst>
              <a:ext uri="{FF2B5EF4-FFF2-40B4-BE49-F238E27FC236}">
                <a16:creationId xmlns:a16="http://schemas.microsoft.com/office/drawing/2014/main" id="{14097E5E-5C74-96AD-3758-BDBF509908D0}"/>
              </a:ext>
            </a:extLst>
          </p:cNvPr>
          <p:cNvSpPr/>
          <p:nvPr/>
        </p:nvSpPr>
        <p:spPr>
          <a:xfrm>
            <a:off x="14962098" y="5937923"/>
            <a:ext cx="634652" cy="324178"/>
          </a:xfrm>
          <a:prstGeom prst="roundRect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0" name="Group 279">
            <a:extLst>
              <a:ext uri="{FF2B5EF4-FFF2-40B4-BE49-F238E27FC236}">
                <a16:creationId xmlns:a16="http://schemas.microsoft.com/office/drawing/2014/main" id="{BC4F5B70-9961-BDB0-C0DC-2C7D7FA3268C}"/>
              </a:ext>
            </a:extLst>
          </p:cNvPr>
          <p:cNvGrpSpPr/>
          <p:nvPr/>
        </p:nvGrpSpPr>
        <p:grpSpPr>
          <a:xfrm>
            <a:off x="15753792" y="6012489"/>
            <a:ext cx="213697" cy="188842"/>
            <a:chOff x="6114441" y="4148345"/>
            <a:chExt cx="240990" cy="212959"/>
          </a:xfrm>
        </p:grpSpPr>
        <p:sp>
          <p:nvSpPr>
            <p:cNvPr id="319" name="Rectangle 318">
              <a:extLst>
                <a:ext uri="{FF2B5EF4-FFF2-40B4-BE49-F238E27FC236}">
                  <a16:creationId xmlns:a16="http://schemas.microsoft.com/office/drawing/2014/main" id="{E28E9610-56B6-67C0-A462-9EF7DF472F3E}"/>
                </a:ext>
              </a:extLst>
            </p:cNvPr>
            <p:cNvSpPr/>
            <p:nvPr/>
          </p:nvSpPr>
          <p:spPr>
            <a:xfrm rot="2700000">
              <a:off x="6142472" y="4148345"/>
              <a:ext cx="212959" cy="212959"/>
            </a:xfrm>
            <a:prstGeom prst="rect">
              <a:avLst/>
            </a:prstGeom>
            <a:noFill/>
            <a:ln w="666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20" name="Straight Connector 319">
              <a:extLst>
                <a:ext uri="{FF2B5EF4-FFF2-40B4-BE49-F238E27FC236}">
                  <a16:creationId xmlns:a16="http://schemas.microsoft.com/office/drawing/2014/main" id="{D610A4BD-48F9-230A-B5F8-76EEB79400E1}"/>
                </a:ext>
              </a:extLst>
            </p:cNvPr>
            <p:cNvCxnSpPr>
              <a:cxnSpLocks/>
            </p:cNvCxnSpPr>
            <p:nvPr/>
          </p:nvCxnSpPr>
          <p:spPr>
            <a:xfrm>
              <a:off x="6114441" y="4272504"/>
              <a:ext cx="135774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Straight Connector 320">
              <a:extLst>
                <a:ext uri="{FF2B5EF4-FFF2-40B4-BE49-F238E27FC236}">
                  <a16:creationId xmlns:a16="http://schemas.microsoft.com/office/drawing/2014/main" id="{E32A45DC-8CEB-E85D-64E4-5CFC02312FD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36791" y="4184883"/>
              <a:ext cx="102568" cy="9410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1" name="Rounded Rectangle 280">
            <a:extLst>
              <a:ext uri="{FF2B5EF4-FFF2-40B4-BE49-F238E27FC236}">
                <a16:creationId xmlns:a16="http://schemas.microsoft.com/office/drawing/2014/main" id="{6C5CF902-2017-D4C5-A289-47F39DD30182}"/>
              </a:ext>
            </a:extLst>
          </p:cNvPr>
          <p:cNvSpPr/>
          <p:nvPr/>
        </p:nvSpPr>
        <p:spPr>
          <a:xfrm>
            <a:off x="14961009" y="6382344"/>
            <a:ext cx="634652" cy="324178"/>
          </a:xfrm>
          <a:prstGeom prst="roundRect">
            <a:avLst/>
          </a:prstGeom>
          <a:solidFill>
            <a:schemeClr val="tx1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2" name="Group 281">
            <a:extLst>
              <a:ext uri="{FF2B5EF4-FFF2-40B4-BE49-F238E27FC236}">
                <a16:creationId xmlns:a16="http://schemas.microsoft.com/office/drawing/2014/main" id="{9F41A9F2-AC4A-E820-20D5-C7C48290B81E}"/>
              </a:ext>
            </a:extLst>
          </p:cNvPr>
          <p:cNvGrpSpPr/>
          <p:nvPr/>
        </p:nvGrpSpPr>
        <p:grpSpPr>
          <a:xfrm>
            <a:off x="15756184" y="6442495"/>
            <a:ext cx="213697" cy="188842"/>
            <a:chOff x="6114441" y="4148345"/>
            <a:chExt cx="240990" cy="212959"/>
          </a:xfrm>
        </p:grpSpPr>
        <p:sp>
          <p:nvSpPr>
            <p:cNvPr id="316" name="Rectangle 315">
              <a:extLst>
                <a:ext uri="{FF2B5EF4-FFF2-40B4-BE49-F238E27FC236}">
                  <a16:creationId xmlns:a16="http://schemas.microsoft.com/office/drawing/2014/main" id="{6A742AC3-0077-051D-87C4-E49A2919410F}"/>
                </a:ext>
              </a:extLst>
            </p:cNvPr>
            <p:cNvSpPr/>
            <p:nvPr/>
          </p:nvSpPr>
          <p:spPr>
            <a:xfrm rot="2700000">
              <a:off x="6142472" y="4148345"/>
              <a:ext cx="212959" cy="212959"/>
            </a:xfrm>
            <a:prstGeom prst="rect">
              <a:avLst/>
            </a:prstGeom>
            <a:noFill/>
            <a:ln w="666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17" name="Straight Connector 316">
              <a:extLst>
                <a:ext uri="{FF2B5EF4-FFF2-40B4-BE49-F238E27FC236}">
                  <a16:creationId xmlns:a16="http://schemas.microsoft.com/office/drawing/2014/main" id="{A28E40BC-C0C6-938C-B01B-9F61BC411012}"/>
                </a:ext>
              </a:extLst>
            </p:cNvPr>
            <p:cNvCxnSpPr>
              <a:cxnSpLocks/>
            </p:cNvCxnSpPr>
            <p:nvPr/>
          </p:nvCxnSpPr>
          <p:spPr>
            <a:xfrm>
              <a:off x="6114441" y="4272504"/>
              <a:ext cx="135774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Connector 317">
              <a:extLst>
                <a:ext uri="{FF2B5EF4-FFF2-40B4-BE49-F238E27FC236}">
                  <a16:creationId xmlns:a16="http://schemas.microsoft.com/office/drawing/2014/main" id="{81148907-E042-1E7F-2E91-A6A9C11EDEE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36791" y="4184883"/>
              <a:ext cx="102568" cy="9410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3" name="Group 282">
            <a:extLst>
              <a:ext uri="{FF2B5EF4-FFF2-40B4-BE49-F238E27FC236}">
                <a16:creationId xmlns:a16="http://schemas.microsoft.com/office/drawing/2014/main" id="{85EC5394-0B59-1B38-E98C-F374C9C20B81}"/>
              </a:ext>
            </a:extLst>
          </p:cNvPr>
          <p:cNvGrpSpPr/>
          <p:nvPr/>
        </p:nvGrpSpPr>
        <p:grpSpPr>
          <a:xfrm>
            <a:off x="16086409" y="6400854"/>
            <a:ext cx="244601" cy="277073"/>
            <a:chOff x="6596240" y="4219231"/>
            <a:chExt cx="313777" cy="355432"/>
          </a:xfrm>
        </p:grpSpPr>
        <p:sp>
          <p:nvSpPr>
            <p:cNvPr id="314" name="Triangle 313">
              <a:extLst>
                <a:ext uri="{FF2B5EF4-FFF2-40B4-BE49-F238E27FC236}">
                  <a16:creationId xmlns:a16="http://schemas.microsoft.com/office/drawing/2014/main" id="{13C33458-0381-A26F-1102-CAD6D4943457}"/>
                </a:ext>
              </a:extLst>
            </p:cNvPr>
            <p:cNvSpPr/>
            <p:nvPr/>
          </p:nvSpPr>
          <p:spPr>
            <a:xfrm rot="16200000">
              <a:off x="6518031" y="4297440"/>
              <a:ext cx="355432" cy="199014"/>
            </a:xfrm>
            <a:prstGeom prst="triangle">
              <a:avLst>
                <a:gd name="adj" fmla="val 53047"/>
              </a:avLst>
            </a:prstGeom>
            <a:solidFill>
              <a:schemeClr val="tx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5" name="Rectangle 314">
              <a:extLst>
                <a:ext uri="{FF2B5EF4-FFF2-40B4-BE49-F238E27FC236}">
                  <a16:creationId xmlns:a16="http://schemas.microsoft.com/office/drawing/2014/main" id="{B89A22B7-62F3-1B63-2898-1C170F73D912}"/>
                </a:ext>
              </a:extLst>
            </p:cNvPr>
            <p:cNvSpPr/>
            <p:nvPr/>
          </p:nvSpPr>
          <p:spPr>
            <a:xfrm rot="2700000">
              <a:off x="6667770" y="4272757"/>
              <a:ext cx="242248" cy="242247"/>
            </a:xfrm>
            <a:prstGeom prst="rect">
              <a:avLst/>
            </a:prstGeom>
            <a:noFill/>
            <a:ln w="666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84" name="Straight Connector 283">
            <a:extLst>
              <a:ext uri="{FF2B5EF4-FFF2-40B4-BE49-F238E27FC236}">
                <a16:creationId xmlns:a16="http://schemas.microsoft.com/office/drawing/2014/main" id="{26A6619B-D986-FBDE-EDB0-2523C8468342}"/>
              </a:ext>
            </a:extLst>
          </p:cNvPr>
          <p:cNvCxnSpPr/>
          <p:nvPr/>
        </p:nvCxnSpPr>
        <p:spPr>
          <a:xfrm>
            <a:off x="15271905" y="6269279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5" name="Group 284">
            <a:extLst>
              <a:ext uri="{FF2B5EF4-FFF2-40B4-BE49-F238E27FC236}">
                <a16:creationId xmlns:a16="http://schemas.microsoft.com/office/drawing/2014/main" id="{118F4B37-EB45-062F-B191-D23F44AF3DE5}"/>
              </a:ext>
            </a:extLst>
          </p:cNvPr>
          <p:cNvGrpSpPr/>
          <p:nvPr/>
        </p:nvGrpSpPr>
        <p:grpSpPr>
          <a:xfrm>
            <a:off x="14948893" y="5942599"/>
            <a:ext cx="634652" cy="296550"/>
            <a:chOff x="3623330" y="1324203"/>
            <a:chExt cx="2325051" cy="1183217"/>
          </a:xfrm>
        </p:grpSpPr>
        <p:pic>
          <p:nvPicPr>
            <p:cNvPr id="309" name="Picture 2" descr="Bracket Symbol Png - Curly Bracket Png Clipart #829991">
              <a:extLst>
                <a:ext uri="{FF2B5EF4-FFF2-40B4-BE49-F238E27FC236}">
                  <a16:creationId xmlns:a16="http://schemas.microsoft.com/office/drawing/2014/main" id="{6C6EB2F1-1775-25B7-8DD9-CBF3496622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665" b="95005" l="10000" r="90238">
                          <a14:foregroundMark x1="47143" y1="7717" x2="47143" y2="7717"/>
                          <a14:foregroundMark x1="34762" y1="3971" x2="34762" y2="3971"/>
                          <a14:foregroundMark x1="37143" y1="92091" x2="37143" y2="92091"/>
                          <a14:foregroundMark x1="90476" y1="48319" x2="90476" y2="48319"/>
                          <a14:foregroundMark x1="12262" y1="95005" x2="12262" y2="95005"/>
                          <a14:foregroundMark x1="10714" y1="1665" x2="10714" y2="166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4478409" y="1037449"/>
              <a:ext cx="614892" cy="2325050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0" name="Picture 2" descr="Bracket Symbol Png - Curly Bracket Png Clipart #829991">
              <a:extLst>
                <a:ext uri="{FF2B5EF4-FFF2-40B4-BE49-F238E27FC236}">
                  <a16:creationId xmlns:a16="http://schemas.microsoft.com/office/drawing/2014/main" id="{A27988C8-B190-0641-2A8B-FDDCBB31EA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665" b="95005" l="10000" r="90238">
                          <a14:foregroundMark x1="47143" y1="7717" x2="47143" y2="7717"/>
                          <a14:foregroundMark x1="34762" y1="3971" x2="34762" y2="3971"/>
                          <a14:foregroundMark x1="37143" y1="92091" x2="37143" y2="92091"/>
                          <a14:foregroundMark x1="90476" y1="48319" x2="90476" y2="48319"/>
                          <a14:foregroundMark x1="12262" y1="95005" x2="12262" y2="95005"/>
                          <a14:foregroundMark x1="10714" y1="1665" x2="10714" y2="166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4478410" y="469124"/>
              <a:ext cx="614892" cy="2325050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11" name="Straight Connector 310">
              <a:extLst>
                <a:ext uri="{FF2B5EF4-FFF2-40B4-BE49-F238E27FC236}">
                  <a16:creationId xmlns:a16="http://schemas.microsoft.com/office/drawing/2014/main" id="{87AF8AF3-EBC0-481B-2255-50A30A3B95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14474" y="1401957"/>
              <a:ext cx="0" cy="537138"/>
            </a:xfrm>
            <a:prstGeom prst="line">
              <a:avLst/>
            </a:prstGeom>
            <a:ln w="12700"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12" name="Picture 2" descr="Bracket Symbol Png - Curly Bracket Png Clipart #829991">
              <a:extLst>
                <a:ext uri="{FF2B5EF4-FFF2-40B4-BE49-F238E27FC236}">
                  <a16:creationId xmlns:a16="http://schemas.microsoft.com/office/drawing/2014/main" id="{946AECCC-0F7E-37FC-1B95-49A45DE159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665" b="95005" l="10000" r="90238">
                          <a14:foregroundMark x1="47143" y1="7717" x2="47143" y2="7717"/>
                          <a14:foregroundMark x1="34762" y1="3971" x2="34762" y2="3971"/>
                          <a14:foregroundMark x1="37143" y1="92091" x2="37143" y2="92091"/>
                          <a14:foregroundMark x1="90476" y1="48319" x2="90476" y2="48319"/>
                          <a14:foregroundMark x1="12262" y1="95005" x2="12262" y2="95005"/>
                          <a14:foregroundMark x1="10714" y1="1665" x2="10714" y2="166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4478409" y="753287"/>
              <a:ext cx="614892" cy="2325050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13" name="Straight Connector 312">
              <a:extLst>
                <a:ext uri="{FF2B5EF4-FFF2-40B4-BE49-F238E27FC236}">
                  <a16:creationId xmlns:a16="http://schemas.microsoft.com/office/drawing/2014/main" id="{837B2947-8C7D-8388-790F-9943924995F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41920" y="1401957"/>
              <a:ext cx="0" cy="565862"/>
            </a:xfrm>
            <a:prstGeom prst="line">
              <a:avLst/>
            </a:prstGeom>
            <a:ln w="12700"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6" name="Oval 285">
            <a:extLst>
              <a:ext uri="{FF2B5EF4-FFF2-40B4-BE49-F238E27FC236}">
                <a16:creationId xmlns:a16="http://schemas.microsoft.com/office/drawing/2014/main" id="{F15EA8CA-8951-7DD3-43F5-501FAC57128A}"/>
              </a:ext>
            </a:extLst>
          </p:cNvPr>
          <p:cNvSpPr/>
          <p:nvPr/>
        </p:nvSpPr>
        <p:spPr>
          <a:xfrm>
            <a:off x="14823785" y="5915148"/>
            <a:ext cx="43075" cy="4307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7" name="Group 286">
            <a:extLst>
              <a:ext uri="{FF2B5EF4-FFF2-40B4-BE49-F238E27FC236}">
                <a16:creationId xmlns:a16="http://schemas.microsoft.com/office/drawing/2014/main" id="{1FA2B822-0731-61C7-BC2E-9753F63E61C4}"/>
              </a:ext>
            </a:extLst>
          </p:cNvPr>
          <p:cNvGrpSpPr/>
          <p:nvPr/>
        </p:nvGrpSpPr>
        <p:grpSpPr>
          <a:xfrm>
            <a:off x="14574982" y="6008931"/>
            <a:ext cx="188841" cy="188842"/>
            <a:chOff x="6762695" y="5234233"/>
            <a:chExt cx="188841" cy="188842"/>
          </a:xfrm>
        </p:grpSpPr>
        <p:sp>
          <p:nvSpPr>
            <p:cNvPr id="307" name="Oval 306">
              <a:extLst>
                <a:ext uri="{FF2B5EF4-FFF2-40B4-BE49-F238E27FC236}">
                  <a16:creationId xmlns:a16="http://schemas.microsoft.com/office/drawing/2014/main" id="{1EB80B03-98D5-28A6-E732-8F87FDBB1A98}"/>
                </a:ext>
              </a:extLst>
            </p:cNvPr>
            <p:cNvSpPr/>
            <p:nvPr/>
          </p:nvSpPr>
          <p:spPr>
            <a:xfrm>
              <a:off x="6815517" y="5285511"/>
              <a:ext cx="83197" cy="83197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8" name="Rectangle 307">
              <a:extLst>
                <a:ext uri="{FF2B5EF4-FFF2-40B4-BE49-F238E27FC236}">
                  <a16:creationId xmlns:a16="http://schemas.microsoft.com/office/drawing/2014/main" id="{318E5787-FE86-87B8-98B5-E3E18FB940C3}"/>
                </a:ext>
              </a:extLst>
            </p:cNvPr>
            <p:cNvSpPr/>
            <p:nvPr/>
          </p:nvSpPr>
          <p:spPr>
            <a:xfrm rot="2700000">
              <a:off x="6762695" y="5234233"/>
              <a:ext cx="188842" cy="188841"/>
            </a:xfrm>
            <a:prstGeom prst="rect">
              <a:avLst/>
            </a:prstGeom>
            <a:noFill/>
            <a:ln w="666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88" name="Group 287">
            <a:extLst>
              <a:ext uri="{FF2B5EF4-FFF2-40B4-BE49-F238E27FC236}">
                <a16:creationId xmlns:a16="http://schemas.microsoft.com/office/drawing/2014/main" id="{A66345FB-3EB9-5856-D91F-5205CC82EF41}"/>
              </a:ext>
            </a:extLst>
          </p:cNvPr>
          <p:cNvGrpSpPr/>
          <p:nvPr/>
        </p:nvGrpSpPr>
        <p:grpSpPr>
          <a:xfrm>
            <a:off x="14574981" y="6430346"/>
            <a:ext cx="188841" cy="188842"/>
            <a:chOff x="6762695" y="5234233"/>
            <a:chExt cx="188841" cy="188842"/>
          </a:xfrm>
        </p:grpSpPr>
        <p:sp>
          <p:nvSpPr>
            <p:cNvPr id="305" name="Oval 304">
              <a:extLst>
                <a:ext uri="{FF2B5EF4-FFF2-40B4-BE49-F238E27FC236}">
                  <a16:creationId xmlns:a16="http://schemas.microsoft.com/office/drawing/2014/main" id="{050E11AB-D744-B905-9BDF-7A7765B489CA}"/>
                </a:ext>
              </a:extLst>
            </p:cNvPr>
            <p:cNvSpPr/>
            <p:nvPr/>
          </p:nvSpPr>
          <p:spPr>
            <a:xfrm>
              <a:off x="6815517" y="5285511"/>
              <a:ext cx="83197" cy="83197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6" name="Rectangle 305">
              <a:extLst>
                <a:ext uri="{FF2B5EF4-FFF2-40B4-BE49-F238E27FC236}">
                  <a16:creationId xmlns:a16="http://schemas.microsoft.com/office/drawing/2014/main" id="{AE10A107-E74B-C82E-A30E-54024AB19EB5}"/>
                </a:ext>
              </a:extLst>
            </p:cNvPr>
            <p:cNvSpPr/>
            <p:nvPr/>
          </p:nvSpPr>
          <p:spPr>
            <a:xfrm rot="2700000">
              <a:off x="6762695" y="5234233"/>
              <a:ext cx="188842" cy="188841"/>
            </a:xfrm>
            <a:prstGeom prst="rect">
              <a:avLst/>
            </a:prstGeom>
            <a:noFill/>
            <a:ln w="666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89" name="Group 288">
            <a:extLst>
              <a:ext uri="{FF2B5EF4-FFF2-40B4-BE49-F238E27FC236}">
                <a16:creationId xmlns:a16="http://schemas.microsoft.com/office/drawing/2014/main" id="{A6FCCA62-E0E7-7373-F86F-659AECB9E6CB}"/>
              </a:ext>
            </a:extLst>
          </p:cNvPr>
          <p:cNvGrpSpPr/>
          <p:nvPr/>
        </p:nvGrpSpPr>
        <p:grpSpPr>
          <a:xfrm>
            <a:off x="14948893" y="6716249"/>
            <a:ext cx="1370001" cy="437243"/>
            <a:chOff x="7136610" y="5506693"/>
            <a:chExt cx="1370001" cy="437243"/>
          </a:xfrm>
        </p:grpSpPr>
        <p:sp>
          <p:nvSpPr>
            <p:cNvPr id="296" name="Rounded Rectangle 295">
              <a:extLst>
                <a:ext uri="{FF2B5EF4-FFF2-40B4-BE49-F238E27FC236}">
                  <a16:creationId xmlns:a16="http://schemas.microsoft.com/office/drawing/2014/main" id="{55056A8D-2645-65ED-709B-8AB21AF3C3CC}"/>
                </a:ext>
              </a:extLst>
            </p:cNvPr>
            <p:cNvSpPr/>
            <p:nvPr/>
          </p:nvSpPr>
          <p:spPr>
            <a:xfrm>
              <a:off x="7136610" y="5619758"/>
              <a:ext cx="634652" cy="324178"/>
            </a:xfrm>
            <a:prstGeom prst="roundRect">
              <a:avLst/>
            </a:prstGeom>
            <a:solidFill>
              <a:schemeClr val="tx1"/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97" name="Group 296">
              <a:extLst>
                <a:ext uri="{FF2B5EF4-FFF2-40B4-BE49-F238E27FC236}">
                  <a16:creationId xmlns:a16="http://schemas.microsoft.com/office/drawing/2014/main" id="{3368408C-EA08-2D2E-F06E-E8EC18FD1EE5}"/>
                </a:ext>
              </a:extLst>
            </p:cNvPr>
            <p:cNvGrpSpPr/>
            <p:nvPr/>
          </p:nvGrpSpPr>
          <p:grpSpPr>
            <a:xfrm>
              <a:off x="7931785" y="5679909"/>
              <a:ext cx="213697" cy="188842"/>
              <a:chOff x="6114441" y="4148345"/>
              <a:chExt cx="240990" cy="212959"/>
            </a:xfrm>
          </p:grpSpPr>
          <p:sp>
            <p:nvSpPr>
              <p:cNvPr id="302" name="Rectangle 301">
                <a:extLst>
                  <a:ext uri="{FF2B5EF4-FFF2-40B4-BE49-F238E27FC236}">
                    <a16:creationId xmlns:a16="http://schemas.microsoft.com/office/drawing/2014/main" id="{CF795722-D220-76CA-B8BF-A5857C88E2BF}"/>
                  </a:ext>
                </a:extLst>
              </p:cNvPr>
              <p:cNvSpPr/>
              <p:nvPr/>
            </p:nvSpPr>
            <p:spPr>
              <a:xfrm rot="2700000">
                <a:off x="6142472" y="4148345"/>
                <a:ext cx="212959" cy="212959"/>
              </a:xfrm>
              <a:prstGeom prst="rect">
                <a:avLst/>
              </a:prstGeom>
              <a:noFill/>
              <a:ln w="666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303" name="Straight Connector 302">
                <a:extLst>
                  <a:ext uri="{FF2B5EF4-FFF2-40B4-BE49-F238E27FC236}">
                    <a16:creationId xmlns:a16="http://schemas.microsoft.com/office/drawing/2014/main" id="{05044F56-EFFB-BCD0-3E88-F24C25E25B1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14441" y="4272504"/>
                <a:ext cx="135774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4" name="Straight Connector 303">
                <a:extLst>
                  <a:ext uri="{FF2B5EF4-FFF2-40B4-BE49-F238E27FC236}">
                    <a16:creationId xmlns:a16="http://schemas.microsoft.com/office/drawing/2014/main" id="{02D5D53F-33F9-76A9-6238-C6C9EA52B8E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236791" y="4184883"/>
                <a:ext cx="102568" cy="9410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98" name="Group 297">
              <a:extLst>
                <a:ext uri="{FF2B5EF4-FFF2-40B4-BE49-F238E27FC236}">
                  <a16:creationId xmlns:a16="http://schemas.microsoft.com/office/drawing/2014/main" id="{D33E5986-CBCD-BDD2-D0C9-1DDE8E367339}"/>
                </a:ext>
              </a:extLst>
            </p:cNvPr>
            <p:cNvGrpSpPr/>
            <p:nvPr/>
          </p:nvGrpSpPr>
          <p:grpSpPr>
            <a:xfrm>
              <a:off x="8262010" y="5638268"/>
              <a:ext cx="244601" cy="277073"/>
              <a:chOff x="6596240" y="4219231"/>
              <a:chExt cx="313777" cy="355432"/>
            </a:xfrm>
          </p:grpSpPr>
          <p:sp>
            <p:nvSpPr>
              <p:cNvPr id="300" name="Triangle 299">
                <a:extLst>
                  <a:ext uri="{FF2B5EF4-FFF2-40B4-BE49-F238E27FC236}">
                    <a16:creationId xmlns:a16="http://schemas.microsoft.com/office/drawing/2014/main" id="{8D2AEB50-5496-59B9-B652-49A0DCDAC3E3}"/>
                  </a:ext>
                </a:extLst>
              </p:cNvPr>
              <p:cNvSpPr/>
              <p:nvPr/>
            </p:nvSpPr>
            <p:spPr>
              <a:xfrm rot="16200000">
                <a:off x="6518031" y="4297440"/>
                <a:ext cx="355432" cy="199014"/>
              </a:xfrm>
              <a:prstGeom prst="triangle">
                <a:avLst>
                  <a:gd name="adj" fmla="val 53047"/>
                </a:avLst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1" name="Rectangle 300">
                <a:extLst>
                  <a:ext uri="{FF2B5EF4-FFF2-40B4-BE49-F238E27FC236}">
                    <a16:creationId xmlns:a16="http://schemas.microsoft.com/office/drawing/2014/main" id="{096FAD7F-046F-164F-B400-E7409E3E31AF}"/>
                  </a:ext>
                </a:extLst>
              </p:cNvPr>
              <p:cNvSpPr/>
              <p:nvPr/>
            </p:nvSpPr>
            <p:spPr>
              <a:xfrm rot="2700000">
                <a:off x="6667770" y="4272757"/>
                <a:ext cx="242248" cy="242247"/>
              </a:xfrm>
              <a:prstGeom prst="rect">
                <a:avLst/>
              </a:prstGeom>
              <a:noFill/>
              <a:ln w="666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299" name="Straight Connector 298">
              <a:extLst>
                <a:ext uri="{FF2B5EF4-FFF2-40B4-BE49-F238E27FC236}">
                  <a16:creationId xmlns:a16="http://schemas.microsoft.com/office/drawing/2014/main" id="{6F81E5A2-DD30-BC0F-E016-C843D2127F40}"/>
                </a:ext>
              </a:extLst>
            </p:cNvPr>
            <p:cNvCxnSpPr/>
            <p:nvPr/>
          </p:nvCxnSpPr>
          <p:spPr>
            <a:xfrm>
              <a:off x="7447506" y="5506693"/>
              <a:ext cx="1686" cy="141049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0" name="Group 289">
            <a:extLst>
              <a:ext uri="{FF2B5EF4-FFF2-40B4-BE49-F238E27FC236}">
                <a16:creationId xmlns:a16="http://schemas.microsoft.com/office/drawing/2014/main" id="{CC63399F-ABAC-3B03-A4EE-66643A174995}"/>
              </a:ext>
            </a:extLst>
          </p:cNvPr>
          <p:cNvGrpSpPr/>
          <p:nvPr/>
        </p:nvGrpSpPr>
        <p:grpSpPr>
          <a:xfrm>
            <a:off x="15038249" y="7143301"/>
            <a:ext cx="468998" cy="468998"/>
            <a:chOff x="4989908" y="5259485"/>
            <a:chExt cx="1012654" cy="1012654"/>
          </a:xfrm>
        </p:grpSpPr>
        <p:sp>
          <p:nvSpPr>
            <p:cNvPr id="294" name="Oval 293">
              <a:extLst>
                <a:ext uri="{FF2B5EF4-FFF2-40B4-BE49-F238E27FC236}">
                  <a16:creationId xmlns:a16="http://schemas.microsoft.com/office/drawing/2014/main" id="{DA5D79CA-F44C-651D-3F8F-D811D9CA7BFE}"/>
                </a:ext>
              </a:extLst>
            </p:cNvPr>
            <p:cNvSpPr/>
            <p:nvPr/>
          </p:nvSpPr>
          <p:spPr>
            <a:xfrm>
              <a:off x="4989908" y="5259485"/>
              <a:ext cx="1012654" cy="101265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5" name="Freeform 294">
              <a:extLst>
                <a:ext uri="{FF2B5EF4-FFF2-40B4-BE49-F238E27FC236}">
                  <a16:creationId xmlns:a16="http://schemas.microsoft.com/office/drawing/2014/main" id="{F13985D3-E102-634A-C181-29BEFB29FCF4}"/>
                </a:ext>
              </a:extLst>
            </p:cNvPr>
            <p:cNvSpPr/>
            <p:nvPr/>
          </p:nvSpPr>
          <p:spPr>
            <a:xfrm rot="18900000" flipH="1">
              <a:off x="5080568" y="5350145"/>
              <a:ext cx="841212" cy="841212"/>
            </a:xfrm>
            <a:custGeom>
              <a:avLst/>
              <a:gdLst>
                <a:gd name="connsiteX0" fmla="*/ 420619 w 841212"/>
                <a:gd name="connsiteY0" fmla="*/ 503190 h 841212"/>
                <a:gd name="connsiteX1" fmla="*/ 588232 w 841212"/>
                <a:gd name="connsiteY1" fmla="*/ 670749 h 841212"/>
                <a:gd name="connsiteX2" fmla="*/ 573588 w 841212"/>
                <a:gd name="connsiteY2" fmla="*/ 679200 h 841212"/>
                <a:gd name="connsiteX3" fmla="*/ 544350 w 841212"/>
                <a:gd name="connsiteY3" fmla="*/ 695272 h 841212"/>
                <a:gd name="connsiteX4" fmla="*/ 525416 w 841212"/>
                <a:gd name="connsiteY4" fmla="*/ 702216 h 841212"/>
                <a:gd name="connsiteX5" fmla="*/ 495766 w 841212"/>
                <a:gd name="connsiteY5" fmla="*/ 712305 h 841212"/>
                <a:gd name="connsiteX6" fmla="*/ 488701 w 841212"/>
                <a:gd name="connsiteY6" fmla="*/ 713605 h 841212"/>
                <a:gd name="connsiteX7" fmla="*/ 419826 w 841212"/>
                <a:gd name="connsiteY7" fmla="*/ 718563 h 841212"/>
                <a:gd name="connsiteX8" fmla="*/ 354578 w 841212"/>
                <a:gd name="connsiteY8" fmla="*/ 713876 h 841212"/>
                <a:gd name="connsiteX9" fmla="*/ 344107 w 841212"/>
                <a:gd name="connsiteY9" fmla="*/ 711955 h 841212"/>
                <a:gd name="connsiteX10" fmla="*/ 323519 w 841212"/>
                <a:gd name="connsiteY10" fmla="*/ 704945 h 841212"/>
                <a:gd name="connsiteX11" fmla="*/ 295963 w 841212"/>
                <a:gd name="connsiteY11" fmla="*/ 694861 h 841212"/>
                <a:gd name="connsiteX12" fmla="*/ 272875 w 841212"/>
                <a:gd name="connsiteY12" fmla="*/ 682159 h 841212"/>
                <a:gd name="connsiteX13" fmla="*/ 253096 w 841212"/>
                <a:gd name="connsiteY13" fmla="*/ 670768 h 841212"/>
                <a:gd name="connsiteX14" fmla="*/ 670749 w 841212"/>
                <a:gd name="connsiteY14" fmla="*/ 252980 h 841212"/>
                <a:gd name="connsiteX15" fmla="*/ 679185 w 841212"/>
                <a:gd name="connsiteY15" fmla="*/ 267597 h 841212"/>
                <a:gd name="connsiteX16" fmla="*/ 695273 w 841212"/>
                <a:gd name="connsiteY16" fmla="*/ 296864 h 841212"/>
                <a:gd name="connsiteX17" fmla="*/ 702210 w 841212"/>
                <a:gd name="connsiteY17" fmla="*/ 315779 h 841212"/>
                <a:gd name="connsiteX18" fmla="*/ 712305 w 841212"/>
                <a:gd name="connsiteY18" fmla="*/ 345448 h 841212"/>
                <a:gd name="connsiteX19" fmla="*/ 713605 w 841212"/>
                <a:gd name="connsiteY19" fmla="*/ 352509 h 841212"/>
                <a:gd name="connsiteX20" fmla="*/ 718563 w 841212"/>
                <a:gd name="connsiteY20" fmla="*/ 421386 h 841212"/>
                <a:gd name="connsiteX21" fmla="*/ 713876 w 841212"/>
                <a:gd name="connsiteY21" fmla="*/ 486633 h 841212"/>
                <a:gd name="connsiteX22" fmla="*/ 711955 w 841212"/>
                <a:gd name="connsiteY22" fmla="*/ 497103 h 841212"/>
                <a:gd name="connsiteX23" fmla="*/ 704942 w 841212"/>
                <a:gd name="connsiteY23" fmla="*/ 517701 h 841212"/>
                <a:gd name="connsiteX24" fmla="*/ 694861 w 841212"/>
                <a:gd name="connsiteY24" fmla="*/ 545247 h 841212"/>
                <a:gd name="connsiteX25" fmla="*/ 682150 w 841212"/>
                <a:gd name="connsiteY25" fmla="*/ 568351 h 841212"/>
                <a:gd name="connsiteX26" fmla="*/ 670768 w 841212"/>
                <a:gd name="connsiteY26" fmla="*/ 588115 h 841212"/>
                <a:gd name="connsiteX27" fmla="*/ 503191 w 841212"/>
                <a:gd name="connsiteY27" fmla="*/ 420592 h 841212"/>
                <a:gd name="connsiteX28" fmla="*/ 170444 w 841212"/>
                <a:gd name="connsiteY28" fmla="*/ 253096 h 841212"/>
                <a:gd name="connsiteX29" fmla="*/ 338021 w 841212"/>
                <a:gd name="connsiteY29" fmla="*/ 420619 h 841212"/>
                <a:gd name="connsiteX30" fmla="*/ 170463 w 841212"/>
                <a:gd name="connsiteY30" fmla="*/ 588231 h 841212"/>
                <a:gd name="connsiteX31" fmla="*/ 161978 w 841212"/>
                <a:gd name="connsiteY31" fmla="*/ 573529 h 841212"/>
                <a:gd name="connsiteX32" fmla="*/ 145944 w 841212"/>
                <a:gd name="connsiteY32" fmla="*/ 544360 h 841212"/>
                <a:gd name="connsiteX33" fmla="*/ 138973 w 841212"/>
                <a:gd name="connsiteY33" fmla="*/ 525353 h 841212"/>
                <a:gd name="connsiteX34" fmla="*/ 128910 w 841212"/>
                <a:gd name="connsiteY34" fmla="*/ 495777 h 841212"/>
                <a:gd name="connsiteX35" fmla="*/ 127605 w 841212"/>
                <a:gd name="connsiteY35" fmla="*/ 488686 h 841212"/>
                <a:gd name="connsiteX36" fmla="*/ 122648 w 841212"/>
                <a:gd name="connsiteY36" fmla="*/ 419837 h 841212"/>
                <a:gd name="connsiteX37" fmla="*/ 127337 w 841212"/>
                <a:gd name="connsiteY37" fmla="*/ 354566 h 841212"/>
                <a:gd name="connsiteX38" fmla="*/ 129255 w 841212"/>
                <a:gd name="connsiteY38" fmla="*/ 344116 h 841212"/>
                <a:gd name="connsiteX39" fmla="*/ 136283 w 841212"/>
                <a:gd name="connsiteY39" fmla="*/ 323470 h 841212"/>
                <a:gd name="connsiteX40" fmla="*/ 146348 w 841212"/>
                <a:gd name="connsiteY40" fmla="*/ 295969 h 841212"/>
                <a:gd name="connsiteX41" fmla="*/ 159077 w 841212"/>
                <a:gd name="connsiteY41" fmla="*/ 272833 h 841212"/>
                <a:gd name="connsiteX42" fmla="*/ 252981 w 841212"/>
                <a:gd name="connsiteY42" fmla="*/ 170463 h 841212"/>
                <a:gd name="connsiteX43" fmla="*/ 267646 w 841212"/>
                <a:gd name="connsiteY43" fmla="*/ 161999 h 841212"/>
                <a:gd name="connsiteX44" fmla="*/ 296857 w 841212"/>
                <a:gd name="connsiteY44" fmla="*/ 145942 h 841212"/>
                <a:gd name="connsiteX45" fmla="*/ 315832 w 841212"/>
                <a:gd name="connsiteY45" fmla="*/ 138983 h 841212"/>
                <a:gd name="connsiteX46" fmla="*/ 345438 w 841212"/>
                <a:gd name="connsiteY46" fmla="*/ 128909 h 841212"/>
                <a:gd name="connsiteX47" fmla="*/ 352522 w 841212"/>
                <a:gd name="connsiteY47" fmla="*/ 127605 h 841212"/>
                <a:gd name="connsiteX48" fmla="*/ 421376 w 841212"/>
                <a:gd name="connsiteY48" fmla="*/ 122649 h 841212"/>
                <a:gd name="connsiteX49" fmla="*/ 486646 w 841212"/>
                <a:gd name="connsiteY49" fmla="*/ 127337 h 841212"/>
                <a:gd name="connsiteX50" fmla="*/ 497094 w 841212"/>
                <a:gd name="connsiteY50" fmla="*/ 129254 h 841212"/>
                <a:gd name="connsiteX51" fmla="*/ 517758 w 841212"/>
                <a:gd name="connsiteY51" fmla="*/ 136290 h 841212"/>
                <a:gd name="connsiteX52" fmla="*/ 545239 w 841212"/>
                <a:gd name="connsiteY52" fmla="*/ 146346 h 841212"/>
                <a:gd name="connsiteX53" fmla="*/ 568409 w 841212"/>
                <a:gd name="connsiteY53" fmla="*/ 159094 h 841212"/>
                <a:gd name="connsiteX54" fmla="*/ 588116 w 841212"/>
                <a:gd name="connsiteY54" fmla="*/ 170444 h 841212"/>
                <a:gd name="connsiteX55" fmla="*/ 420593 w 841212"/>
                <a:gd name="connsiteY55" fmla="*/ 338021 h 841212"/>
                <a:gd name="connsiteX56" fmla="*/ 123279 w 841212"/>
                <a:gd name="connsiteY56" fmla="*/ 123193 h 841212"/>
                <a:gd name="connsiteX57" fmla="*/ 123240 w 841212"/>
                <a:gd name="connsiteY57" fmla="*/ 123240 h 841212"/>
                <a:gd name="connsiteX58" fmla="*/ 123193 w 841212"/>
                <a:gd name="connsiteY58" fmla="*/ 123279 h 841212"/>
                <a:gd name="connsiteX59" fmla="*/ 0 w 841212"/>
                <a:gd name="connsiteY59" fmla="*/ 420606 h 841212"/>
                <a:gd name="connsiteX60" fmla="*/ 123193 w 841212"/>
                <a:gd name="connsiteY60" fmla="*/ 717933 h 841212"/>
                <a:gd name="connsiteX61" fmla="*/ 123238 w 841212"/>
                <a:gd name="connsiteY61" fmla="*/ 717971 h 841212"/>
                <a:gd name="connsiteX62" fmla="*/ 123279 w 841212"/>
                <a:gd name="connsiteY62" fmla="*/ 718019 h 841212"/>
                <a:gd name="connsiteX63" fmla="*/ 420606 w 841212"/>
                <a:gd name="connsiteY63" fmla="*/ 841212 h 841212"/>
                <a:gd name="connsiteX64" fmla="*/ 717933 w 841212"/>
                <a:gd name="connsiteY64" fmla="*/ 718019 h 841212"/>
                <a:gd name="connsiteX65" fmla="*/ 717972 w 841212"/>
                <a:gd name="connsiteY65" fmla="*/ 717972 h 841212"/>
                <a:gd name="connsiteX66" fmla="*/ 718019 w 841212"/>
                <a:gd name="connsiteY66" fmla="*/ 717933 h 841212"/>
                <a:gd name="connsiteX67" fmla="*/ 841212 w 841212"/>
                <a:gd name="connsiteY67" fmla="*/ 420606 h 841212"/>
                <a:gd name="connsiteX68" fmla="*/ 718019 w 841212"/>
                <a:gd name="connsiteY68" fmla="*/ 123279 h 841212"/>
                <a:gd name="connsiteX69" fmla="*/ 717971 w 841212"/>
                <a:gd name="connsiteY69" fmla="*/ 123239 h 841212"/>
                <a:gd name="connsiteX70" fmla="*/ 717933 w 841212"/>
                <a:gd name="connsiteY70" fmla="*/ 123193 h 841212"/>
                <a:gd name="connsiteX71" fmla="*/ 420606 w 841212"/>
                <a:gd name="connsiteY71" fmla="*/ 0 h 841212"/>
                <a:gd name="connsiteX72" fmla="*/ 123279 w 841212"/>
                <a:gd name="connsiteY72" fmla="*/ 123193 h 841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</a:cxnLst>
              <a:rect l="l" t="t" r="r" b="b"/>
              <a:pathLst>
                <a:path w="841212" h="841212">
                  <a:moveTo>
                    <a:pt x="420619" y="503190"/>
                  </a:moveTo>
                  <a:lnTo>
                    <a:pt x="588232" y="670749"/>
                  </a:lnTo>
                  <a:lnTo>
                    <a:pt x="573588" y="679200"/>
                  </a:lnTo>
                  <a:lnTo>
                    <a:pt x="544350" y="695272"/>
                  </a:lnTo>
                  <a:lnTo>
                    <a:pt x="525416" y="702216"/>
                  </a:lnTo>
                  <a:lnTo>
                    <a:pt x="495766" y="712305"/>
                  </a:lnTo>
                  <a:lnTo>
                    <a:pt x="488701" y="713605"/>
                  </a:lnTo>
                  <a:lnTo>
                    <a:pt x="419826" y="718563"/>
                  </a:lnTo>
                  <a:lnTo>
                    <a:pt x="354578" y="713876"/>
                  </a:lnTo>
                  <a:lnTo>
                    <a:pt x="344107" y="711955"/>
                  </a:lnTo>
                  <a:lnTo>
                    <a:pt x="323519" y="704945"/>
                  </a:lnTo>
                  <a:lnTo>
                    <a:pt x="295963" y="694861"/>
                  </a:lnTo>
                  <a:lnTo>
                    <a:pt x="272875" y="682159"/>
                  </a:lnTo>
                  <a:lnTo>
                    <a:pt x="253096" y="670768"/>
                  </a:lnTo>
                  <a:close/>
                  <a:moveTo>
                    <a:pt x="670749" y="252980"/>
                  </a:moveTo>
                  <a:lnTo>
                    <a:pt x="679185" y="267597"/>
                  </a:lnTo>
                  <a:lnTo>
                    <a:pt x="695273" y="296864"/>
                  </a:lnTo>
                  <a:lnTo>
                    <a:pt x="702210" y="315779"/>
                  </a:lnTo>
                  <a:lnTo>
                    <a:pt x="712305" y="345448"/>
                  </a:lnTo>
                  <a:lnTo>
                    <a:pt x="713605" y="352509"/>
                  </a:lnTo>
                  <a:lnTo>
                    <a:pt x="718563" y="421386"/>
                  </a:lnTo>
                  <a:lnTo>
                    <a:pt x="713876" y="486633"/>
                  </a:lnTo>
                  <a:lnTo>
                    <a:pt x="711955" y="497103"/>
                  </a:lnTo>
                  <a:lnTo>
                    <a:pt x="704942" y="517701"/>
                  </a:lnTo>
                  <a:lnTo>
                    <a:pt x="694861" y="545247"/>
                  </a:lnTo>
                  <a:lnTo>
                    <a:pt x="682150" y="568351"/>
                  </a:lnTo>
                  <a:lnTo>
                    <a:pt x="670768" y="588115"/>
                  </a:lnTo>
                  <a:lnTo>
                    <a:pt x="503191" y="420592"/>
                  </a:lnTo>
                  <a:close/>
                  <a:moveTo>
                    <a:pt x="170444" y="253096"/>
                  </a:moveTo>
                  <a:lnTo>
                    <a:pt x="338021" y="420619"/>
                  </a:lnTo>
                  <a:lnTo>
                    <a:pt x="170463" y="588231"/>
                  </a:lnTo>
                  <a:lnTo>
                    <a:pt x="161978" y="573529"/>
                  </a:lnTo>
                  <a:lnTo>
                    <a:pt x="145944" y="544360"/>
                  </a:lnTo>
                  <a:lnTo>
                    <a:pt x="138973" y="525353"/>
                  </a:lnTo>
                  <a:lnTo>
                    <a:pt x="128910" y="495777"/>
                  </a:lnTo>
                  <a:lnTo>
                    <a:pt x="127605" y="488686"/>
                  </a:lnTo>
                  <a:lnTo>
                    <a:pt x="122648" y="419837"/>
                  </a:lnTo>
                  <a:lnTo>
                    <a:pt x="127337" y="354566"/>
                  </a:lnTo>
                  <a:lnTo>
                    <a:pt x="129255" y="344116"/>
                  </a:lnTo>
                  <a:lnTo>
                    <a:pt x="136283" y="323470"/>
                  </a:lnTo>
                  <a:lnTo>
                    <a:pt x="146348" y="295969"/>
                  </a:lnTo>
                  <a:lnTo>
                    <a:pt x="159077" y="272833"/>
                  </a:lnTo>
                  <a:close/>
                  <a:moveTo>
                    <a:pt x="252981" y="170463"/>
                  </a:moveTo>
                  <a:lnTo>
                    <a:pt x="267646" y="161999"/>
                  </a:lnTo>
                  <a:lnTo>
                    <a:pt x="296857" y="145942"/>
                  </a:lnTo>
                  <a:lnTo>
                    <a:pt x="315832" y="138983"/>
                  </a:lnTo>
                  <a:lnTo>
                    <a:pt x="345438" y="128909"/>
                  </a:lnTo>
                  <a:lnTo>
                    <a:pt x="352522" y="127605"/>
                  </a:lnTo>
                  <a:lnTo>
                    <a:pt x="421376" y="122649"/>
                  </a:lnTo>
                  <a:lnTo>
                    <a:pt x="486646" y="127337"/>
                  </a:lnTo>
                  <a:lnTo>
                    <a:pt x="497094" y="129254"/>
                  </a:lnTo>
                  <a:lnTo>
                    <a:pt x="517758" y="136290"/>
                  </a:lnTo>
                  <a:lnTo>
                    <a:pt x="545239" y="146346"/>
                  </a:lnTo>
                  <a:lnTo>
                    <a:pt x="568409" y="159094"/>
                  </a:lnTo>
                  <a:lnTo>
                    <a:pt x="588116" y="170444"/>
                  </a:lnTo>
                  <a:lnTo>
                    <a:pt x="420593" y="338021"/>
                  </a:lnTo>
                  <a:close/>
                  <a:moveTo>
                    <a:pt x="123279" y="123193"/>
                  </a:moveTo>
                  <a:lnTo>
                    <a:pt x="123240" y="123240"/>
                  </a:lnTo>
                  <a:lnTo>
                    <a:pt x="123193" y="123279"/>
                  </a:lnTo>
                  <a:cubicBezTo>
                    <a:pt x="47078" y="199371"/>
                    <a:pt x="0" y="304492"/>
                    <a:pt x="0" y="420606"/>
                  </a:cubicBezTo>
                  <a:cubicBezTo>
                    <a:pt x="0" y="536720"/>
                    <a:pt x="47078" y="641841"/>
                    <a:pt x="123193" y="717933"/>
                  </a:cubicBezTo>
                  <a:lnTo>
                    <a:pt x="123238" y="717971"/>
                  </a:lnTo>
                  <a:lnTo>
                    <a:pt x="123279" y="718019"/>
                  </a:lnTo>
                  <a:cubicBezTo>
                    <a:pt x="199371" y="794134"/>
                    <a:pt x="304493" y="841212"/>
                    <a:pt x="420606" y="841212"/>
                  </a:cubicBezTo>
                  <a:cubicBezTo>
                    <a:pt x="536719" y="841212"/>
                    <a:pt x="641840" y="794134"/>
                    <a:pt x="717933" y="718019"/>
                  </a:cubicBezTo>
                  <a:lnTo>
                    <a:pt x="717972" y="717972"/>
                  </a:lnTo>
                  <a:lnTo>
                    <a:pt x="718019" y="717933"/>
                  </a:lnTo>
                  <a:cubicBezTo>
                    <a:pt x="794134" y="641841"/>
                    <a:pt x="841212" y="536720"/>
                    <a:pt x="841212" y="420606"/>
                  </a:cubicBezTo>
                  <a:cubicBezTo>
                    <a:pt x="841212" y="304493"/>
                    <a:pt x="794134" y="199372"/>
                    <a:pt x="718019" y="123279"/>
                  </a:cubicBezTo>
                  <a:lnTo>
                    <a:pt x="717971" y="123239"/>
                  </a:lnTo>
                  <a:lnTo>
                    <a:pt x="717933" y="123193"/>
                  </a:lnTo>
                  <a:cubicBezTo>
                    <a:pt x="641840" y="47078"/>
                    <a:pt x="536719" y="0"/>
                    <a:pt x="420606" y="0"/>
                  </a:cubicBezTo>
                  <a:cubicBezTo>
                    <a:pt x="304492" y="0"/>
                    <a:pt x="199371" y="47078"/>
                    <a:pt x="123279" y="123193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291" name="Straight Connector 290">
            <a:extLst>
              <a:ext uri="{FF2B5EF4-FFF2-40B4-BE49-F238E27FC236}">
                <a16:creationId xmlns:a16="http://schemas.microsoft.com/office/drawing/2014/main" id="{78196524-D8DB-2309-619C-7A897F56B44B}"/>
              </a:ext>
            </a:extLst>
          </p:cNvPr>
          <p:cNvCxnSpPr/>
          <p:nvPr/>
        </p:nvCxnSpPr>
        <p:spPr>
          <a:xfrm>
            <a:off x="15279424" y="5780307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2" name="Straight Connector 291">
            <a:extLst>
              <a:ext uri="{FF2B5EF4-FFF2-40B4-BE49-F238E27FC236}">
                <a16:creationId xmlns:a16="http://schemas.microsoft.com/office/drawing/2014/main" id="{FAC8FDB9-1F26-B17A-CB63-88F041357417}"/>
              </a:ext>
            </a:extLst>
          </p:cNvPr>
          <p:cNvCxnSpPr/>
          <p:nvPr/>
        </p:nvCxnSpPr>
        <p:spPr>
          <a:xfrm>
            <a:off x="15272748" y="7082967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3" name="Chevron 292">
            <a:extLst>
              <a:ext uri="{FF2B5EF4-FFF2-40B4-BE49-F238E27FC236}">
                <a16:creationId xmlns:a16="http://schemas.microsoft.com/office/drawing/2014/main" id="{6C4F8888-1E89-5F59-5D2A-50275B27E1C9}"/>
              </a:ext>
            </a:extLst>
          </p:cNvPr>
          <p:cNvSpPr/>
          <p:nvPr/>
        </p:nvSpPr>
        <p:spPr>
          <a:xfrm>
            <a:off x="14845322" y="7259710"/>
            <a:ext cx="238155" cy="238155"/>
          </a:xfrm>
          <a:prstGeom prst="chevr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5" name="Rounded Rectangle 234">
            <a:extLst>
              <a:ext uri="{FF2B5EF4-FFF2-40B4-BE49-F238E27FC236}">
                <a16:creationId xmlns:a16="http://schemas.microsoft.com/office/drawing/2014/main" id="{AA53D3BD-7B16-C8AC-9AA2-BC4E33CC7884}"/>
              </a:ext>
            </a:extLst>
          </p:cNvPr>
          <p:cNvSpPr/>
          <p:nvPr/>
        </p:nvSpPr>
        <p:spPr>
          <a:xfrm>
            <a:off x="14957515" y="8166395"/>
            <a:ext cx="634652" cy="324178"/>
          </a:xfrm>
          <a:prstGeom prst="roundRect">
            <a:avLst/>
          </a:prstGeom>
          <a:solidFill>
            <a:schemeClr val="tx1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60" name="Group 259">
            <a:extLst>
              <a:ext uri="{FF2B5EF4-FFF2-40B4-BE49-F238E27FC236}">
                <a16:creationId xmlns:a16="http://schemas.microsoft.com/office/drawing/2014/main" id="{302AB2E4-00E0-9C1E-41B9-9ABC1EE42855}"/>
              </a:ext>
            </a:extLst>
          </p:cNvPr>
          <p:cNvGrpSpPr/>
          <p:nvPr/>
        </p:nvGrpSpPr>
        <p:grpSpPr>
          <a:xfrm>
            <a:off x="15779058" y="8214918"/>
            <a:ext cx="188841" cy="188842"/>
            <a:chOff x="8672660" y="5000203"/>
            <a:chExt cx="188841" cy="188842"/>
          </a:xfrm>
        </p:grpSpPr>
        <p:sp>
          <p:nvSpPr>
            <p:cNvPr id="261" name="Rectangle 260">
              <a:extLst>
                <a:ext uri="{FF2B5EF4-FFF2-40B4-BE49-F238E27FC236}">
                  <a16:creationId xmlns:a16="http://schemas.microsoft.com/office/drawing/2014/main" id="{89B9FB2D-2E94-5B6E-6955-12B1B4F806EE}"/>
                </a:ext>
              </a:extLst>
            </p:cNvPr>
            <p:cNvSpPr/>
            <p:nvPr/>
          </p:nvSpPr>
          <p:spPr>
            <a:xfrm rot="2700000">
              <a:off x="8672660" y="5000203"/>
              <a:ext cx="188842" cy="188841"/>
            </a:xfrm>
            <a:prstGeom prst="rect">
              <a:avLst/>
            </a:prstGeom>
            <a:noFill/>
            <a:ln w="666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2" name="Freeform 261">
              <a:extLst>
                <a:ext uri="{FF2B5EF4-FFF2-40B4-BE49-F238E27FC236}">
                  <a16:creationId xmlns:a16="http://schemas.microsoft.com/office/drawing/2014/main" id="{0B7C57C4-6CA4-D056-9CEE-E75384BFC9B1}"/>
                </a:ext>
              </a:extLst>
            </p:cNvPr>
            <p:cNvSpPr/>
            <p:nvPr/>
          </p:nvSpPr>
          <p:spPr>
            <a:xfrm>
              <a:off x="8678295" y="5028207"/>
              <a:ext cx="163814" cy="139567"/>
            </a:xfrm>
            <a:custGeom>
              <a:avLst/>
              <a:gdLst>
                <a:gd name="connsiteX0" fmla="*/ 0 w 1983921"/>
                <a:gd name="connsiteY0" fmla="*/ 963386 h 963386"/>
                <a:gd name="connsiteX1" fmla="*/ 938893 w 1983921"/>
                <a:gd name="connsiteY1" fmla="*/ 710293 h 963386"/>
                <a:gd name="connsiteX2" fmla="*/ 1094014 w 1983921"/>
                <a:gd name="connsiteY2" fmla="*/ 244928 h 963386"/>
                <a:gd name="connsiteX3" fmla="*/ 1820636 w 1983921"/>
                <a:gd name="connsiteY3" fmla="*/ 40821 h 963386"/>
                <a:gd name="connsiteX4" fmla="*/ 1902278 w 1983921"/>
                <a:gd name="connsiteY4" fmla="*/ 24493 h 963386"/>
                <a:gd name="connsiteX5" fmla="*/ 1983921 w 1983921"/>
                <a:gd name="connsiteY5" fmla="*/ 0 h 963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83921" h="963386">
                  <a:moveTo>
                    <a:pt x="0" y="963386"/>
                  </a:moveTo>
                  <a:cubicBezTo>
                    <a:pt x="378278" y="896711"/>
                    <a:pt x="756557" y="830036"/>
                    <a:pt x="938893" y="710293"/>
                  </a:cubicBezTo>
                  <a:cubicBezTo>
                    <a:pt x="1121229" y="590550"/>
                    <a:pt x="947057" y="356507"/>
                    <a:pt x="1094014" y="244928"/>
                  </a:cubicBezTo>
                  <a:cubicBezTo>
                    <a:pt x="1240971" y="133349"/>
                    <a:pt x="1685926" y="77560"/>
                    <a:pt x="1820636" y="40821"/>
                  </a:cubicBezTo>
                  <a:cubicBezTo>
                    <a:pt x="1955346" y="4082"/>
                    <a:pt x="1875064" y="31296"/>
                    <a:pt x="1902278" y="24493"/>
                  </a:cubicBezTo>
                  <a:cubicBezTo>
                    <a:pt x="1929492" y="17689"/>
                    <a:pt x="1956706" y="8844"/>
                    <a:pt x="1983921" y="0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71" name="Straight Connector 270">
            <a:extLst>
              <a:ext uri="{FF2B5EF4-FFF2-40B4-BE49-F238E27FC236}">
                <a16:creationId xmlns:a16="http://schemas.microsoft.com/office/drawing/2014/main" id="{786E9505-3919-09FE-C0C4-3A72486DA13B}"/>
              </a:ext>
            </a:extLst>
          </p:cNvPr>
          <p:cNvCxnSpPr/>
          <p:nvPr/>
        </p:nvCxnSpPr>
        <p:spPr>
          <a:xfrm>
            <a:off x="15272312" y="8034761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2" name="Rounded Rectangle 321">
            <a:extLst>
              <a:ext uri="{FF2B5EF4-FFF2-40B4-BE49-F238E27FC236}">
                <a16:creationId xmlns:a16="http://schemas.microsoft.com/office/drawing/2014/main" id="{9387969F-AF5A-FF33-F2A2-A05C7518DC7A}"/>
              </a:ext>
            </a:extLst>
          </p:cNvPr>
          <p:cNvSpPr/>
          <p:nvPr/>
        </p:nvSpPr>
        <p:spPr>
          <a:xfrm>
            <a:off x="14960846" y="7681461"/>
            <a:ext cx="634652" cy="324178"/>
          </a:xfrm>
          <a:prstGeom prst="roundRect">
            <a:avLst/>
          </a:prstGeom>
          <a:solidFill>
            <a:schemeClr val="tx1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3" name="Group 322">
            <a:extLst>
              <a:ext uri="{FF2B5EF4-FFF2-40B4-BE49-F238E27FC236}">
                <a16:creationId xmlns:a16="http://schemas.microsoft.com/office/drawing/2014/main" id="{11787100-508A-FE05-DB6B-7E4041FA2326}"/>
              </a:ext>
            </a:extLst>
          </p:cNvPr>
          <p:cNvGrpSpPr/>
          <p:nvPr/>
        </p:nvGrpSpPr>
        <p:grpSpPr>
          <a:xfrm>
            <a:off x="15755148" y="7736600"/>
            <a:ext cx="213697" cy="188842"/>
            <a:chOff x="6114441" y="4148345"/>
            <a:chExt cx="240990" cy="212959"/>
          </a:xfrm>
        </p:grpSpPr>
        <p:sp>
          <p:nvSpPr>
            <p:cNvPr id="324" name="Rectangle 323">
              <a:extLst>
                <a:ext uri="{FF2B5EF4-FFF2-40B4-BE49-F238E27FC236}">
                  <a16:creationId xmlns:a16="http://schemas.microsoft.com/office/drawing/2014/main" id="{80156ABE-9014-4FAA-7BC3-6135498F78B7}"/>
                </a:ext>
              </a:extLst>
            </p:cNvPr>
            <p:cNvSpPr/>
            <p:nvPr/>
          </p:nvSpPr>
          <p:spPr>
            <a:xfrm rot="2700000">
              <a:off x="6142472" y="4148345"/>
              <a:ext cx="212959" cy="212959"/>
            </a:xfrm>
            <a:prstGeom prst="rect">
              <a:avLst/>
            </a:prstGeom>
            <a:noFill/>
            <a:ln w="666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25" name="Straight Connector 324">
              <a:extLst>
                <a:ext uri="{FF2B5EF4-FFF2-40B4-BE49-F238E27FC236}">
                  <a16:creationId xmlns:a16="http://schemas.microsoft.com/office/drawing/2014/main" id="{862B7860-EEEC-CD67-7249-110FEFBCE8B7}"/>
                </a:ext>
              </a:extLst>
            </p:cNvPr>
            <p:cNvCxnSpPr>
              <a:cxnSpLocks/>
            </p:cNvCxnSpPr>
            <p:nvPr/>
          </p:nvCxnSpPr>
          <p:spPr>
            <a:xfrm>
              <a:off x="6114441" y="4272504"/>
              <a:ext cx="135774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Connector 325">
              <a:extLst>
                <a:ext uri="{FF2B5EF4-FFF2-40B4-BE49-F238E27FC236}">
                  <a16:creationId xmlns:a16="http://schemas.microsoft.com/office/drawing/2014/main" id="{A1810A3B-9A27-6FCD-A437-A74C5C3505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36791" y="4184883"/>
              <a:ext cx="102568" cy="9410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7" name="Group 326">
            <a:extLst>
              <a:ext uri="{FF2B5EF4-FFF2-40B4-BE49-F238E27FC236}">
                <a16:creationId xmlns:a16="http://schemas.microsoft.com/office/drawing/2014/main" id="{B0ADADEF-ECA9-7A44-4888-7092FF1D3D92}"/>
              </a:ext>
            </a:extLst>
          </p:cNvPr>
          <p:cNvGrpSpPr/>
          <p:nvPr/>
        </p:nvGrpSpPr>
        <p:grpSpPr>
          <a:xfrm>
            <a:off x="16085373" y="7694962"/>
            <a:ext cx="244601" cy="277073"/>
            <a:chOff x="6596240" y="4219231"/>
            <a:chExt cx="313777" cy="355432"/>
          </a:xfrm>
        </p:grpSpPr>
        <p:sp>
          <p:nvSpPr>
            <p:cNvPr id="328" name="Triangle 327">
              <a:extLst>
                <a:ext uri="{FF2B5EF4-FFF2-40B4-BE49-F238E27FC236}">
                  <a16:creationId xmlns:a16="http://schemas.microsoft.com/office/drawing/2014/main" id="{9CC65328-F491-1B76-1B4E-626E4F5D21EB}"/>
                </a:ext>
              </a:extLst>
            </p:cNvPr>
            <p:cNvSpPr/>
            <p:nvPr/>
          </p:nvSpPr>
          <p:spPr>
            <a:xfrm rot="16200000">
              <a:off x="6518031" y="4297440"/>
              <a:ext cx="355432" cy="199014"/>
            </a:xfrm>
            <a:prstGeom prst="triangle">
              <a:avLst>
                <a:gd name="adj" fmla="val 53047"/>
              </a:avLst>
            </a:prstGeom>
            <a:solidFill>
              <a:schemeClr val="tx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9" name="Rectangle 328">
              <a:extLst>
                <a:ext uri="{FF2B5EF4-FFF2-40B4-BE49-F238E27FC236}">
                  <a16:creationId xmlns:a16="http://schemas.microsoft.com/office/drawing/2014/main" id="{6E89C4B1-E298-DA36-241A-7D4D7B590756}"/>
                </a:ext>
              </a:extLst>
            </p:cNvPr>
            <p:cNvSpPr/>
            <p:nvPr/>
          </p:nvSpPr>
          <p:spPr>
            <a:xfrm rot="2700000">
              <a:off x="6667770" y="4272757"/>
              <a:ext cx="242248" cy="242247"/>
            </a:xfrm>
            <a:prstGeom prst="rect">
              <a:avLst/>
            </a:prstGeom>
            <a:noFill/>
            <a:ln w="666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30" name="Straight Connector 329">
            <a:extLst>
              <a:ext uri="{FF2B5EF4-FFF2-40B4-BE49-F238E27FC236}">
                <a16:creationId xmlns:a16="http://schemas.microsoft.com/office/drawing/2014/main" id="{996A4944-E98F-6A64-2E5D-E5142B999F5D}"/>
              </a:ext>
            </a:extLst>
          </p:cNvPr>
          <p:cNvCxnSpPr/>
          <p:nvPr/>
        </p:nvCxnSpPr>
        <p:spPr>
          <a:xfrm>
            <a:off x="15273258" y="7567289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1" name="Oval 330">
            <a:extLst>
              <a:ext uri="{FF2B5EF4-FFF2-40B4-BE49-F238E27FC236}">
                <a16:creationId xmlns:a16="http://schemas.microsoft.com/office/drawing/2014/main" id="{8E5CD7DA-29CE-0993-9914-4C66172E6DB2}"/>
              </a:ext>
            </a:extLst>
          </p:cNvPr>
          <p:cNvSpPr/>
          <p:nvPr/>
        </p:nvSpPr>
        <p:spPr>
          <a:xfrm>
            <a:off x="6133980" y="6394959"/>
            <a:ext cx="109709" cy="109709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2" name="Straight Connector 331">
            <a:extLst>
              <a:ext uri="{FF2B5EF4-FFF2-40B4-BE49-F238E27FC236}">
                <a16:creationId xmlns:a16="http://schemas.microsoft.com/office/drawing/2014/main" id="{FB8A6837-E6E7-13B8-7611-CBBEDCAA9F4B}"/>
              </a:ext>
            </a:extLst>
          </p:cNvPr>
          <p:cNvCxnSpPr/>
          <p:nvPr/>
        </p:nvCxnSpPr>
        <p:spPr>
          <a:xfrm>
            <a:off x="6186491" y="6264130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4" name="Straight Connector 333">
            <a:extLst>
              <a:ext uri="{FF2B5EF4-FFF2-40B4-BE49-F238E27FC236}">
                <a16:creationId xmlns:a16="http://schemas.microsoft.com/office/drawing/2014/main" id="{FF17EC3B-9A66-9B1E-2775-9637283ADF6B}"/>
              </a:ext>
            </a:extLst>
          </p:cNvPr>
          <p:cNvCxnSpPr/>
          <p:nvPr/>
        </p:nvCxnSpPr>
        <p:spPr>
          <a:xfrm rot="10800000">
            <a:off x="6296932" y="959480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6" name="TextBox 335">
            <a:extLst>
              <a:ext uri="{FF2B5EF4-FFF2-40B4-BE49-F238E27FC236}">
                <a16:creationId xmlns:a16="http://schemas.microsoft.com/office/drawing/2014/main" id="{CE4D02C3-20BE-882F-C01A-668EBA53D132}"/>
              </a:ext>
            </a:extLst>
          </p:cNvPr>
          <p:cNvSpPr txBox="1"/>
          <p:nvPr/>
        </p:nvSpPr>
        <p:spPr>
          <a:xfrm>
            <a:off x="5754228" y="528486"/>
            <a:ext cx="23124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venir Book" panose="02000503020000020003" pitchFamily="2" charset="0"/>
              </a:rPr>
              <a:t>Input timeseries</a:t>
            </a:r>
          </a:p>
        </p:txBody>
      </p:sp>
      <p:sp>
        <p:nvSpPr>
          <p:cNvPr id="337" name="TextBox 336">
            <a:extLst>
              <a:ext uri="{FF2B5EF4-FFF2-40B4-BE49-F238E27FC236}">
                <a16:creationId xmlns:a16="http://schemas.microsoft.com/office/drawing/2014/main" id="{7E6FAC75-2C1D-F569-D1E7-FA313CC8FD32}"/>
              </a:ext>
            </a:extLst>
          </p:cNvPr>
          <p:cNvSpPr txBox="1"/>
          <p:nvPr/>
        </p:nvSpPr>
        <p:spPr>
          <a:xfrm>
            <a:off x="5708752" y="6498042"/>
            <a:ext cx="23124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venir Book" panose="02000503020000020003" pitchFamily="2" charset="0"/>
              </a:rPr>
              <a:t>Binary Classification</a:t>
            </a:r>
          </a:p>
        </p:txBody>
      </p:sp>
      <p:sp>
        <p:nvSpPr>
          <p:cNvPr id="338" name="Chevron 337">
            <a:extLst>
              <a:ext uri="{FF2B5EF4-FFF2-40B4-BE49-F238E27FC236}">
                <a16:creationId xmlns:a16="http://schemas.microsoft.com/office/drawing/2014/main" id="{C7865859-DBCE-0841-1872-C81E7F8B6122}"/>
              </a:ext>
            </a:extLst>
          </p:cNvPr>
          <p:cNvSpPr/>
          <p:nvPr/>
        </p:nvSpPr>
        <p:spPr>
          <a:xfrm rot="5400000">
            <a:off x="6177478" y="771972"/>
            <a:ext cx="238155" cy="238155"/>
          </a:xfrm>
          <a:prstGeom prst="chevr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39" name="Oval 338">
            <a:extLst>
              <a:ext uri="{FF2B5EF4-FFF2-40B4-BE49-F238E27FC236}">
                <a16:creationId xmlns:a16="http://schemas.microsoft.com/office/drawing/2014/main" id="{A1F9EB9E-543B-CCF4-E40D-179774D05855}"/>
              </a:ext>
            </a:extLst>
          </p:cNvPr>
          <p:cNvSpPr/>
          <p:nvPr/>
        </p:nvSpPr>
        <p:spPr>
          <a:xfrm>
            <a:off x="6336315" y="6391307"/>
            <a:ext cx="109709" cy="109709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1" name="Straight Connector 340">
            <a:extLst>
              <a:ext uri="{FF2B5EF4-FFF2-40B4-BE49-F238E27FC236}">
                <a16:creationId xmlns:a16="http://schemas.microsoft.com/office/drawing/2014/main" id="{AD4F8B12-2A3D-45E7-B52A-0A0A857CEB9B}"/>
              </a:ext>
            </a:extLst>
          </p:cNvPr>
          <p:cNvCxnSpPr/>
          <p:nvPr/>
        </p:nvCxnSpPr>
        <p:spPr>
          <a:xfrm>
            <a:off x="6387303" y="6267101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2" name="Straight Connector 341">
            <a:extLst>
              <a:ext uri="{FF2B5EF4-FFF2-40B4-BE49-F238E27FC236}">
                <a16:creationId xmlns:a16="http://schemas.microsoft.com/office/drawing/2014/main" id="{EFF511BC-DBDA-A5E5-94C4-741FBCDB8350}"/>
              </a:ext>
            </a:extLst>
          </p:cNvPr>
          <p:cNvCxnSpPr/>
          <p:nvPr/>
        </p:nvCxnSpPr>
        <p:spPr>
          <a:xfrm rot="10800000">
            <a:off x="15291878" y="1187161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3" name="TextBox 342">
            <a:extLst>
              <a:ext uri="{FF2B5EF4-FFF2-40B4-BE49-F238E27FC236}">
                <a16:creationId xmlns:a16="http://schemas.microsoft.com/office/drawing/2014/main" id="{72E50AF2-CB76-9C93-84F2-E503871976A0}"/>
              </a:ext>
            </a:extLst>
          </p:cNvPr>
          <p:cNvSpPr txBox="1"/>
          <p:nvPr/>
        </p:nvSpPr>
        <p:spPr>
          <a:xfrm>
            <a:off x="14749174" y="756167"/>
            <a:ext cx="23124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venir Book" panose="02000503020000020003" pitchFamily="2" charset="0"/>
              </a:rPr>
              <a:t>Input timeseries</a:t>
            </a:r>
          </a:p>
        </p:txBody>
      </p:sp>
      <p:sp>
        <p:nvSpPr>
          <p:cNvPr id="344" name="Chevron 343">
            <a:extLst>
              <a:ext uri="{FF2B5EF4-FFF2-40B4-BE49-F238E27FC236}">
                <a16:creationId xmlns:a16="http://schemas.microsoft.com/office/drawing/2014/main" id="{8933EFC9-5B65-AAEF-A5EE-34BD593C7906}"/>
              </a:ext>
            </a:extLst>
          </p:cNvPr>
          <p:cNvSpPr/>
          <p:nvPr/>
        </p:nvSpPr>
        <p:spPr>
          <a:xfrm rot="5400000">
            <a:off x="15172424" y="999653"/>
            <a:ext cx="238155" cy="238155"/>
          </a:xfrm>
          <a:prstGeom prst="chevr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46" name="Oval 345">
            <a:extLst>
              <a:ext uri="{FF2B5EF4-FFF2-40B4-BE49-F238E27FC236}">
                <a16:creationId xmlns:a16="http://schemas.microsoft.com/office/drawing/2014/main" id="{F5C146B3-FD4A-7B90-8AA2-C7A10E18F58F}"/>
              </a:ext>
            </a:extLst>
          </p:cNvPr>
          <p:cNvSpPr/>
          <p:nvPr/>
        </p:nvSpPr>
        <p:spPr>
          <a:xfrm>
            <a:off x="15136228" y="8651111"/>
            <a:ext cx="109709" cy="109709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7" name="Straight Connector 346">
            <a:extLst>
              <a:ext uri="{FF2B5EF4-FFF2-40B4-BE49-F238E27FC236}">
                <a16:creationId xmlns:a16="http://schemas.microsoft.com/office/drawing/2014/main" id="{B30BF076-75F7-1A6F-1C16-F4903C07B129}"/>
              </a:ext>
            </a:extLst>
          </p:cNvPr>
          <p:cNvCxnSpPr/>
          <p:nvPr/>
        </p:nvCxnSpPr>
        <p:spPr>
          <a:xfrm>
            <a:off x="15188739" y="8520282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8" name="TextBox 347">
            <a:extLst>
              <a:ext uri="{FF2B5EF4-FFF2-40B4-BE49-F238E27FC236}">
                <a16:creationId xmlns:a16="http://schemas.microsoft.com/office/drawing/2014/main" id="{6CE152BD-3214-26ED-CF4B-D9C3007FAB11}"/>
              </a:ext>
            </a:extLst>
          </p:cNvPr>
          <p:cNvSpPr txBox="1"/>
          <p:nvPr/>
        </p:nvSpPr>
        <p:spPr>
          <a:xfrm>
            <a:off x="14711000" y="8754194"/>
            <a:ext cx="23124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venir Book" panose="02000503020000020003" pitchFamily="2" charset="0"/>
              </a:rPr>
              <a:t>Binary Classification</a:t>
            </a:r>
          </a:p>
        </p:txBody>
      </p:sp>
      <p:sp>
        <p:nvSpPr>
          <p:cNvPr id="349" name="Oval 348">
            <a:extLst>
              <a:ext uri="{FF2B5EF4-FFF2-40B4-BE49-F238E27FC236}">
                <a16:creationId xmlns:a16="http://schemas.microsoft.com/office/drawing/2014/main" id="{5624D105-5A76-0440-664A-C6B335D8BF96}"/>
              </a:ext>
            </a:extLst>
          </p:cNvPr>
          <p:cNvSpPr/>
          <p:nvPr/>
        </p:nvSpPr>
        <p:spPr>
          <a:xfrm>
            <a:off x="15338563" y="8647459"/>
            <a:ext cx="109709" cy="109709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0" name="Straight Connector 349">
            <a:extLst>
              <a:ext uri="{FF2B5EF4-FFF2-40B4-BE49-F238E27FC236}">
                <a16:creationId xmlns:a16="http://schemas.microsoft.com/office/drawing/2014/main" id="{A7196892-58C7-845F-262E-47AAA311335A}"/>
              </a:ext>
            </a:extLst>
          </p:cNvPr>
          <p:cNvCxnSpPr/>
          <p:nvPr/>
        </p:nvCxnSpPr>
        <p:spPr>
          <a:xfrm>
            <a:off x="15389551" y="8523253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51" name="Table 350">
            <a:extLst>
              <a:ext uri="{FF2B5EF4-FFF2-40B4-BE49-F238E27FC236}">
                <a16:creationId xmlns:a16="http://schemas.microsoft.com/office/drawing/2014/main" id="{B1C7B87E-2342-688A-7CBC-EE9D02375D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9957114"/>
              </p:ext>
            </p:extLst>
          </p:nvPr>
        </p:nvGraphicFramePr>
        <p:xfrm>
          <a:off x="8639033" y="5694218"/>
          <a:ext cx="5177834" cy="17664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6944">
                  <a:extLst>
                    <a:ext uri="{9D8B030D-6E8A-4147-A177-3AD203B41FA5}">
                      <a16:colId xmlns:a16="http://schemas.microsoft.com/office/drawing/2014/main" val="3397622280"/>
                    </a:ext>
                  </a:extLst>
                </a:gridCol>
                <a:gridCol w="817790">
                  <a:extLst>
                    <a:ext uri="{9D8B030D-6E8A-4147-A177-3AD203B41FA5}">
                      <a16:colId xmlns:a16="http://schemas.microsoft.com/office/drawing/2014/main" val="1145022172"/>
                    </a:ext>
                  </a:extLst>
                </a:gridCol>
                <a:gridCol w="845775">
                  <a:extLst>
                    <a:ext uri="{9D8B030D-6E8A-4147-A177-3AD203B41FA5}">
                      <a16:colId xmlns:a16="http://schemas.microsoft.com/office/drawing/2014/main" val="1997794060"/>
                    </a:ext>
                  </a:extLst>
                </a:gridCol>
                <a:gridCol w="845775">
                  <a:extLst>
                    <a:ext uri="{9D8B030D-6E8A-4147-A177-3AD203B41FA5}">
                      <a16:colId xmlns:a16="http://schemas.microsoft.com/office/drawing/2014/main" val="2179902479"/>
                    </a:ext>
                  </a:extLst>
                </a:gridCol>
                <a:gridCol w="845775">
                  <a:extLst>
                    <a:ext uri="{9D8B030D-6E8A-4147-A177-3AD203B41FA5}">
                      <a16:colId xmlns:a16="http://schemas.microsoft.com/office/drawing/2014/main" val="1089073686"/>
                    </a:ext>
                  </a:extLst>
                </a:gridCol>
                <a:gridCol w="845775">
                  <a:extLst>
                    <a:ext uri="{9D8B030D-6E8A-4147-A177-3AD203B41FA5}">
                      <a16:colId xmlns:a16="http://schemas.microsoft.com/office/drawing/2014/main" val="388930942"/>
                    </a:ext>
                  </a:extLst>
                </a:gridCol>
              </a:tblGrid>
              <a:tr h="625128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Multi-Attention Head</a:t>
                      </a:r>
                      <a:endParaRPr lang="en-US" b="1" dirty="0">
                        <a:solidFill>
                          <a:schemeClr val="tx1"/>
                        </a:solidFill>
                        <a:latin typeface="Avenir Book" panose="02000503020000020003" pitchFamily="2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dash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8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dash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16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dash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dash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ReLU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dash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0.0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dash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06157777"/>
                  </a:ext>
                </a:extLst>
              </a:tr>
              <a:tr h="436431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Avenir Book" panose="02000503020000020003" pitchFamily="2" charset="0"/>
                        </a:rPr>
                        <a:t>Dense</a:t>
                      </a:r>
                      <a:endParaRPr lang="en-US" b="1" dirty="0">
                        <a:latin typeface="Avenir Book" panose="02000503020000020003" pitchFamily="2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64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  <a:endParaRPr lang="en-US" sz="1200" b="1" dirty="0">
                        <a:solidFill>
                          <a:schemeClr val="tx1"/>
                        </a:solidFill>
                        <a:latin typeface="Avenir Book" panose="02000503020000020003" pitchFamily="2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ReLU</a:t>
                      </a:r>
                      <a:endParaRPr lang="en-US" sz="1200" b="1" dirty="0">
                        <a:solidFill>
                          <a:schemeClr val="tx1"/>
                        </a:solidFill>
                        <a:latin typeface="Avenir Book" panose="02000503020000020003" pitchFamily="2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0.1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5205580"/>
                  </a:ext>
                </a:extLst>
              </a:tr>
              <a:tr h="704896">
                <a:tc>
                  <a:txBody>
                    <a:bodyPr/>
                    <a:lstStyle/>
                    <a:p>
                      <a:pPr algn="ctr"/>
                      <a:r>
                        <a:rPr lang="en-US" sz="900" b="1">
                          <a:latin typeface="Avenir Book" panose="02000503020000020003" pitchFamily="2" charset="0"/>
                        </a:rPr>
                        <a:t>Dense</a:t>
                      </a:r>
                      <a:endParaRPr lang="en-US" b="1" dirty="0">
                        <a:latin typeface="Avenir Book" panose="02000503020000020003" pitchFamily="2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dash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2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dash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dash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dash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ReLU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dash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0.1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dash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4388036"/>
                  </a:ext>
                </a:extLst>
              </a:tr>
            </a:tbl>
          </a:graphicData>
        </a:graphic>
      </p:graphicFrame>
      <p:graphicFrame>
        <p:nvGraphicFramePr>
          <p:cNvPr id="352" name="Table 351">
            <a:extLst>
              <a:ext uri="{FF2B5EF4-FFF2-40B4-BE49-F238E27FC236}">
                <a16:creationId xmlns:a16="http://schemas.microsoft.com/office/drawing/2014/main" id="{F8136E78-1E10-FC21-78C9-A092507CBE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7633938"/>
              </p:ext>
            </p:extLst>
          </p:nvPr>
        </p:nvGraphicFramePr>
        <p:xfrm>
          <a:off x="8635991" y="7655575"/>
          <a:ext cx="5180877" cy="8728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7518">
                  <a:extLst>
                    <a:ext uri="{9D8B030D-6E8A-4147-A177-3AD203B41FA5}">
                      <a16:colId xmlns:a16="http://schemas.microsoft.com/office/drawing/2014/main" val="3397622280"/>
                    </a:ext>
                  </a:extLst>
                </a:gridCol>
                <a:gridCol w="818271">
                  <a:extLst>
                    <a:ext uri="{9D8B030D-6E8A-4147-A177-3AD203B41FA5}">
                      <a16:colId xmlns:a16="http://schemas.microsoft.com/office/drawing/2014/main" val="1145022172"/>
                    </a:ext>
                  </a:extLst>
                </a:gridCol>
                <a:gridCol w="846272">
                  <a:extLst>
                    <a:ext uri="{9D8B030D-6E8A-4147-A177-3AD203B41FA5}">
                      <a16:colId xmlns:a16="http://schemas.microsoft.com/office/drawing/2014/main" val="1997794060"/>
                    </a:ext>
                  </a:extLst>
                </a:gridCol>
                <a:gridCol w="846272">
                  <a:extLst>
                    <a:ext uri="{9D8B030D-6E8A-4147-A177-3AD203B41FA5}">
                      <a16:colId xmlns:a16="http://schemas.microsoft.com/office/drawing/2014/main" val="2179902479"/>
                    </a:ext>
                  </a:extLst>
                </a:gridCol>
                <a:gridCol w="846272">
                  <a:extLst>
                    <a:ext uri="{9D8B030D-6E8A-4147-A177-3AD203B41FA5}">
                      <a16:colId xmlns:a16="http://schemas.microsoft.com/office/drawing/2014/main" val="1089073686"/>
                    </a:ext>
                  </a:extLst>
                </a:gridCol>
                <a:gridCol w="846272">
                  <a:extLst>
                    <a:ext uri="{9D8B030D-6E8A-4147-A177-3AD203B41FA5}">
                      <a16:colId xmlns:a16="http://schemas.microsoft.com/office/drawing/2014/main" val="388930942"/>
                    </a:ext>
                  </a:extLst>
                </a:gridCol>
              </a:tblGrid>
              <a:tr h="436431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Dense</a:t>
                      </a:r>
                      <a:endParaRPr lang="en-US" b="1" dirty="0">
                        <a:solidFill>
                          <a:schemeClr val="tx1"/>
                        </a:solidFill>
                        <a:latin typeface="Avenir Book" panose="02000503020000020003" pitchFamily="2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500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  <a:endParaRPr lang="en-US" sz="1200" b="1" dirty="0">
                        <a:solidFill>
                          <a:schemeClr val="tx1"/>
                        </a:solidFill>
                        <a:latin typeface="Avenir Book" panose="02000503020000020003" pitchFamily="2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ReLU</a:t>
                      </a:r>
                      <a:endParaRPr lang="en-US" sz="1200" b="1" dirty="0">
                        <a:solidFill>
                          <a:schemeClr val="tx1"/>
                        </a:solidFill>
                        <a:latin typeface="Avenir Book" panose="02000503020000020003" pitchFamily="2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0.1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5205580"/>
                  </a:ext>
                </a:extLst>
              </a:tr>
              <a:tr h="436431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Avenir Book" panose="02000503020000020003" pitchFamily="2" charset="0"/>
                        </a:rPr>
                        <a:t>Dense</a:t>
                      </a:r>
                      <a:endParaRPr lang="en-US" b="1" dirty="0">
                        <a:latin typeface="Avenir Book" panose="02000503020000020003" pitchFamily="2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2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SoftMax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4388036"/>
                  </a:ext>
                </a:extLst>
              </a:tr>
            </a:tbl>
          </a:graphicData>
        </a:graphic>
      </p:graphicFrame>
      <p:grpSp>
        <p:nvGrpSpPr>
          <p:cNvPr id="357" name="Group 356">
            <a:extLst>
              <a:ext uri="{FF2B5EF4-FFF2-40B4-BE49-F238E27FC236}">
                <a16:creationId xmlns:a16="http://schemas.microsoft.com/office/drawing/2014/main" id="{0685F722-3DB7-BBCD-F0AB-87DB1287C167}"/>
              </a:ext>
            </a:extLst>
          </p:cNvPr>
          <p:cNvGrpSpPr/>
          <p:nvPr/>
        </p:nvGrpSpPr>
        <p:grpSpPr>
          <a:xfrm>
            <a:off x="7882840" y="9718271"/>
            <a:ext cx="634652" cy="324178"/>
            <a:chOff x="3448663" y="1963491"/>
            <a:chExt cx="2171399" cy="1109143"/>
          </a:xfrm>
        </p:grpSpPr>
        <p:grpSp>
          <p:nvGrpSpPr>
            <p:cNvPr id="358" name="Group 357">
              <a:extLst>
                <a:ext uri="{FF2B5EF4-FFF2-40B4-BE49-F238E27FC236}">
                  <a16:creationId xmlns:a16="http://schemas.microsoft.com/office/drawing/2014/main" id="{C853EF93-BD5A-7E89-9740-EACF0E6A5525}"/>
                </a:ext>
              </a:extLst>
            </p:cNvPr>
            <p:cNvGrpSpPr/>
            <p:nvPr/>
          </p:nvGrpSpPr>
          <p:grpSpPr>
            <a:xfrm>
              <a:off x="3448663" y="2010366"/>
              <a:ext cx="2171378" cy="1043936"/>
              <a:chOff x="3114448" y="854599"/>
              <a:chExt cx="2175036" cy="1148292"/>
            </a:xfrm>
          </p:grpSpPr>
          <p:sp>
            <p:nvSpPr>
              <p:cNvPr id="360" name="Chevron 359">
                <a:extLst>
                  <a:ext uri="{FF2B5EF4-FFF2-40B4-BE49-F238E27FC236}">
                    <a16:creationId xmlns:a16="http://schemas.microsoft.com/office/drawing/2014/main" id="{2812BD35-A78E-9020-0669-28CAFFD707FE}"/>
                  </a:ext>
                </a:extLst>
              </p:cNvPr>
              <p:cNvSpPr/>
              <p:nvPr/>
            </p:nvSpPr>
            <p:spPr>
              <a:xfrm rot="5400000">
                <a:off x="4638449" y="1351854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61" name="Chevron 360">
                <a:extLst>
                  <a:ext uri="{FF2B5EF4-FFF2-40B4-BE49-F238E27FC236}">
                    <a16:creationId xmlns:a16="http://schemas.microsoft.com/office/drawing/2014/main" id="{9534192F-324C-7A2E-A94E-C2534CBA87DC}"/>
                  </a:ext>
                </a:extLst>
              </p:cNvPr>
              <p:cNvSpPr/>
              <p:nvPr/>
            </p:nvSpPr>
            <p:spPr>
              <a:xfrm rot="5400000">
                <a:off x="3918327" y="135185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62" name="Chevron 361">
                <a:extLst>
                  <a:ext uri="{FF2B5EF4-FFF2-40B4-BE49-F238E27FC236}">
                    <a16:creationId xmlns:a16="http://schemas.microsoft.com/office/drawing/2014/main" id="{A53EBF0F-CA0D-A597-56C7-72ADB4E71F67}"/>
                  </a:ext>
                </a:extLst>
              </p:cNvPr>
              <p:cNvSpPr/>
              <p:nvPr/>
            </p:nvSpPr>
            <p:spPr>
              <a:xfrm rot="5400000">
                <a:off x="3185282" y="135185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63" name="Chevron 362">
                <a:extLst>
                  <a:ext uri="{FF2B5EF4-FFF2-40B4-BE49-F238E27FC236}">
                    <a16:creationId xmlns:a16="http://schemas.microsoft.com/office/drawing/2014/main" id="{109DA09A-347A-FD5A-96EA-255B691BF9A2}"/>
                  </a:ext>
                </a:extLst>
              </p:cNvPr>
              <p:cNvSpPr/>
              <p:nvPr/>
            </p:nvSpPr>
            <p:spPr>
              <a:xfrm rot="5400000">
                <a:off x="4638446" y="1060878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64" name="Chevron 363">
                <a:extLst>
                  <a:ext uri="{FF2B5EF4-FFF2-40B4-BE49-F238E27FC236}">
                    <a16:creationId xmlns:a16="http://schemas.microsoft.com/office/drawing/2014/main" id="{24310720-6515-18FA-DBBB-8B9B69681C91}"/>
                  </a:ext>
                </a:extLst>
              </p:cNvPr>
              <p:cNvSpPr/>
              <p:nvPr/>
            </p:nvSpPr>
            <p:spPr>
              <a:xfrm rot="5400000">
                <a:off x="3918324" y="1060879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65" name="Chevron 364">
                <a:extLst>
                  <a:ext uri="{FF2B5EF4-FFF2-40B4-BE49-F238E27FC236}">
                    <a16:creationId xmlns:a16="http://schemas.microsoft.com/office/drawing/2014/main" id="{063836D5-F2EC-FAA4-B0A3-9A948B63C25D}"/>
                  </a:ext>
                </a:extLst>
              </p:cNvPr>
              <p:cNvSpPr/>
              <p:nvPr/>
            </p:nvSpPr>
            <p:spPr>
              <a:xfrm rot="5400000">
                <a:off x="3185279" y="1060879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66" name="Chevron 365">
                <a:extLst>
                  <a:ext uri="{FF2B5EF4-FFF2-40B4-BE49-F238E27FC236}">
                    <a16:creationId xmlns:a16="http://schemas.microsoft.com/office/drawing/2014/main" id="{2F862F92-4E01-6E47-2106-39C3E579569D}"/>
                  </a:ext>
                </a:extLst>
              </p:cNvPr>
              <p:cNvSpPr/>
              <p:nvPr/>
            </p:nvSpPr>
            <p:spPr>
              <a:xfrm rot="5400000">
                <a:off x="4638442" y="785514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67" name="Chevron 366">
                <a:extLst>
                  <a:ext uri="{FF2B5EF4-FFF2-40B4-BE49-F238E27FC236}">
                    <a16:creationId xmlns:a16="http://schemas.microsoft.com/office/drawing/2014/main" id="{4A6B8ED2-12BF-4224-89D0-01F60586063C}"/>
                  </a:ext>
                </a:extLst>
              </p:cNvPr>
              <p:cNvSpPr/>
              <p:nvPr/>
            </p:nvSpPr>
            <p:spPr>
              <a:xfrm rot="5400000">
                <a:off x="3918320" y="78551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68" name="Chevron 367">
                <a:extLst>
                  <a:ext uri="{FF2B5EF4-FFF2-40B4-BE49-F238E27FC236}">
                    <a16:creationId xmlns:a16="http://schemas.microsoft.com/office/drawing/2014/main" id="{01378A00-C25E-922A-9507-F2288260D753}"/>
                  </a:ext>
                </a:extLst>
              </p:cNvPr>
              <p:cNvSpPr/>
              <p:nvPr/>
            </p:nvSpPr>
            <p:spPr>
              <a:xfrm rot="5400000">
                <a:off x="3185275" y="78551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369" name="Straight Connector 368">
                <a:extLst>
                  <a:ext uri="{FF2B5EF4-FFF2-40B4-BE49-F238E27FC236}">
                    <a16:creationId xmlns:a16="http://schemas.microsoft.com/office/drawing/2014/main" id="{4EE099FA-40ED-3C70-B581-1A357C69FE6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89483" y="854599"/>
                <a:ext cx="0" cy="69792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0" name="Straight Connector 369">
                <a:extLst>
                  <a:ext uri="{FF2B5EF4-FFF2-40B4-BE49-F238E27FC236}">
                    <a16:creationId xmlns:a16="http://schemas.microsoft.com/office/drawing/2014/main" id="{F029113F-8A5F-D673-17BB-D3D558D57A5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14448" y="854599"/>
                <a:ext cx="0" cy="69792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59" name="Rounded Rectangle 358">
              <a:extLst>
                <a:ext uri="{FF2B5EF4-FFF2-40B4-BE49-F238E27FC236}">
                  <a16:creationId xmlns:a16="http://schemas.microsoft.com/office/drawing/2014/main" id="{14165A52-0AD7-68DB-5704-A597D9EBFD01}"/>
                </a:ext>
              </a:extLst>
            </p:cNvPr>
            <p:cNvSpPr/>
            <p:nvPr/>
          </p:nvSpPr>
          <p:spPr>
            <a:xfrm>
              <a:off x="3448663" y="1963491"/>
              <a:ext cx="2171399" cy="1109143"/>
            </a:xfrm>
            <a:prstGeom prst="round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61" name="Group 460">
            <a:extLst>
              <a:ext uri="{FF2B5EF4-FFF2-40B4-BE49-F238E27FC236}">
                <a16:creationId xmlns:a16="http://schemas.microsoft.com/office/drawing/2014/main" id="{DEBCCFBE-16A1-F459-4554-9E74C002121F}"/>
              </a:ext>
            </a:extLst>
          </p:cNvPr>
          <p:cNvGrpSpPr/>
          <p:nvPr/>
        </p:nvGrpSpPr>
        <p:grpSpPr>
          <a:xfrm>
            <a:off x="8665662" y="9795912"/>
            <a:ext cx="213697" cy="188842"/>
            <a:chOff x="6114441" y="4148345"/>
            <a:chExt cx="240990" cy="212959"/>
          </a:xfrm>
        </p:grpSpPr>
        <p:sp>
          <p:nvSpPr>
            <p:cNvPr id="462" name="Rectangle 461">
              <a:extLst>
                <a:ext uri="{FF2B5EF4-FFF2-40B4-BE49-F238E27FC236}">
                  <a16:creationId xmlns:a16="http://schemas.microsoft.com/office/drawing/2014/main" id="{1DEE88CB-1DE2-E22E-39B5-B7488DB4A0BA}"/>
                </a:ext>
              </a:extLst>
            </p:cNvPr>
            <p:cNvSpPr/>
            <p:nvPr/>
          </p:nvSpPr>
          <p:spPr>
            <a:xfrm rot="2700000">
              <a:off x="6142472" y="4148345"/>
              <a:ext cx="212959" cy="212959"/>
            </a:xfrm>
            <a:prstGeom prst="rect">
              <a:avLst/>
            </a:prstGeom>
            <a:noFill/>
            <a:ln w="666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463" name="Straight Connector 462">
              <a:extLst>
                <a:ext uri="{FF2B5EF4-FFF2-40B4-BE49-F238E27FC236}">
                  <a16:creationId xmlns:a16="http://schemas.microsoft.com/office/drawing/2014/main" id="{631498F7-67B2-E934-2828-D9BC2CBC750B}"/>
                </a:ext>
              </a:extLst>
            </p:cNvPr>
            <p:cNvCxnSpPr>
              <a:cxnSpLocks/>
            </p:cNvCxnSpPr>
            <p:nvPr/>
          </p:nvCxnSpPr>
          <p:spPr>
            <a:xfrm>
              <a:off x="6114441" y="4272504"/>
              <a:ext cx="135774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4" name="Straight Connector 463">
              <a:extLst>
                <a:ext uri="{FF2B5EF4-FFF2-40B4-BE49-F238E27FC236}">
                  <a16:creationId xmlns:a16="http://schemas.microsoft.com/office/drawing/2014/main" id="{BF0F0DD4-8811-2AED-9CC5-807119E5267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36791" y="4184883"/>
              <a:ext cx="102568" cy="9410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65" name="Straight Connector 464">
            <a:extLst>
              <a:ext uri="{FF2B5EF4-FFF2-40B4-BE49-F238E27FC236}">
                <a16:creationId xmlns:a16="http://schemas.microsoft.com/office/drawing/2014/main" id="{C6AC4721-6EDD-CBE9-1BD7-E962A50A3F95}"/>
              </a:ext>
            </a:extLst>
          </p:cNvPr>
          <p:cNvCxnSpPr>
            <a:cxnSpLocks/>
            <a:stCxn id="359" idx="2"/>
          </p:cNvCxnSpPr>
          <p:nvPr/>
        </p:nvCxnSpPr>
        <p:spPr>
          <a:xfrm>
            <a:off x="8200166" y="10042452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2" name="Straight Connector 471">
            <a:extLst>
              <a:ext uri="{FF2B5EF4-FFF2-40B4-BE49-F238E27FC236}">
                <a16:creationId xmlns:a16="http://schemas.microsoft.com/office/drawing/2014/main" id="{6B91EA41-6790-11C1-1BF8-43CF90C903BF}"/>
              </a:ext>
            </a:extLst>
          </p:cNvPr>
          <p:cNvCxnSpPr/>
          <p:nvPr/>
        </p:nvCxnSpPr>
        <p:spPr>
          <a:xfrm>
            <a:off x="8200086" y="10430974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73" name="Table 147">
            <a:extLst>
              <a:ext uri="{FF2B5EF4-FFF2-40B4-BE49-F238E27FC236}">
                <a16:creationId xmlns:a16="http://schemas.microsoft.com/office/drawing/2014/main" id="{6541DA8D-F719-DD2A-96D1-1FDFA01093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0245840"/>
              </p:ext>
            </p:extLst>
          </p:nvPr>
        </p:nvGraphicFramePr>
        <p:xfrm>
          <a:off x="1557067" y="9182495"/>
          <a:ext cx="5180877" cy="13300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7518">
                  <a:extLst>
                    <a:ext uri="{9D8B030D-6E8A-4147-A177-3AD203B41FA5}">
                      <a16:colId xmlns:a16="http://schemas.microsoft.com/office/drawing/2014/main" val="4012273325"/>
                    </a:ext>
                  </a:extLst>
                </a:gridCol>
                <a:gridCol w="818271">
                  <a:extLst>
                    <a:ext uri="{9D8B030D-6E8A-4147-A177-3AD203B41FA5}">
                      <a16:colId xmlns:a16="http://schemas.microsoft.com/office/drawing/2014/main" val="290709136"/>
                    </a:ext>
                  </a:extLst>
                </a:gridCol>
                <a:gridCol w="846272">
                  <a:extLst>
                    <a:ext uri="{9D8B030D-6E8A-4147-A177-3AD203B41FA5}">
                      <a16:colId xmlns:a16="http://schemas.microsoft.com/office/drawing/2014/main" val="248080125"/>
                    </a:ext>
                  </a:extLst>
                </a:gridCol>
                <a:gridCol w="846272">
                  <a:extLst>
                    <a:ext uri="{9D8B030D-6E8A-4147-A177-3AD203B41FA5}">
                      <a16:colId xmlns:a16="http://schemas.microsoft.com/office/drawing/2014/main" val="1237677742"/>
                    </a:ext>
                  </a:extLst>
                </a:gridCol>
                <a:gridCol w="846272">
                  <a:extLst>
                    <a:ext uri="{9D8B030D-6E8A-4147-A177-3AD203B41FA5}">
                      <a16:colId xmlns:a16="http://schemas.microsoft.com/office/drawing/2014/main" val="1041150691"/>
                    </a:ext>
                  </a:extLst>
                </a:gridCol>
                <a:gridCol w="846272">
                  <a:extLst>
                    <a:ext uri="{9D8B030D-6E8A-4147-A177-3AD203B41FA5}">
                      <a16:colId xmlns:a16="http://schemas.microsoft.com/office/drawing/2014/main" val="966238476"/>
                    </a:ext>
                  </a:extLst>
                </a:gridCol>
              </a:tblGrid>
              <a:tr h="43643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Type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Num Filters / Neurons / Heads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Filter / Pool / Head Size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Stride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Activation Function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Dropout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6830091"/>
                  </a:ext>
                </a:extLst>
              </a:tr>
              <a:tr h="436431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Avenir Book" panose="02000503020000020003" pitchFamily="2" charset="0"/>
                        </a:rPr>
                        <a:t>Convolutional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128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1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1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ReLU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60652814"/>
                  </a:ext>
                </a:extLst>
              </a:tr>
              <a:tr h="436431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Avenir Book" panose="02000503020000020003" pitchFamily="2" charset="0"/>
                        </a:rPr>
                        <a:t>Positional Encoding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2739058"/>
                  </a:ext>
                </a:extLst>
              </a:tr>
            </a:tbl>
          </a:graphicData>
        </a:graphic>
      </p:graphicFrame>
      <p:sp>
        <p:nvSpPr>
          <p:cNvPr id="475" name="Chevron 474">
            <a:extLst>
              <a:ext uri="{FF2B5EF4-FFF2-40B4-BE49-F238E27FC236}">
                <a16:creationId xmlns:a16="http://schemas.microsoft.com/office/drawing/2014/main" id="{ED6B19D1-5EE6-5548-4CC7-D580612FC3AB}"/>
              </a:ext>
            </a:extLst>
          </p:cNvPr>
          <p:cNvSpPr/>
          <p:nvPr/>
        </p:nvSpPr>
        <p:spPr>
          <a:xfrm>
            <a:off x="7441968" y="11798821"/>
            <a:ext cx="544402" cy="514242"/>
          </a:xfrm>
          <a:prstGeom prst="chevr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76" name="Rounded Rectangle 475">
            <a:extLst>
              <a:ext uri="{FF2B5EF4-FFF2-40B4-BE49-F238E27FC236}">
                <a16:creationId xmlns:a16="http://schemas.microsoft.com/office/drawing/2014/main" id="{99D47251-F53B-7B6B-E42F-87447B0C60CB}"/>
              </a:ext>
            </a:extLst>
          </p:cNvPr>
          <p:cNvSpPr/>
          <p:nvPr/>
        </p:nvSpPr>
        <p:spPr>
          <a:xfrm>
            <a:off x="6934768" y="10601102"/>
            <a:ext cx="2505401" cy="1639562"/>
          </a:xfrm>
          <a:prstGeom prst="round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7" name="Straight Connector 476">
            <a:extLst>
              <a:ext uri="{FF2B5EF4-FFF2-40B4-BE49-F238E27FC236}">
                <a16:creationId xmlns:a16="http://schemas.microsoft.com/office/drawing/2014/main" id="{882B3F6F-376B-B266-7247-6F38974253A7}"/>
              </a:ext>
            </a:extLst>
          </p:cNvPr>
          <p:cNvCxnSpPr>
            <a:cxnSpLocks/>
          </p:cNvCxnSpPr>
          <p:nvPr/>
        </p:nvCxnSpPr>
        <p:spPr>
          <a:xfrm flipV="1">
            <a:off x="8512308" y="10813500"/>
            <a:ext cx="0" cy="18545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8" name="Straight Connector 477">
            <a:extLst>
              <a:ext uri="{FF2B5EF4-FFF2-40B4-BE49-F238E27FC236}">
                <a16:creationId xmlns:a16="http://schemas.microsoft.com/office/drawing/2014/main" id="{3F4808B2-14A4-2FB5-49AF-01A823124BBA}"/>
              </a:ext>
            </a:extLst>
          </p:cNvPr>
          <p:cNvCxnSpPr>
            <a:cxnSpLocks/>
          </p:cNvCxnSpPr>
          <p:nvPr/>
        </p:nvCxnSpPr>
        <p:spPr>
          <a:xfrm flipV="1">
            <a:off x="7877662" y="10813500"/>
            <a:ext cx="0" cy="18545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9" name="Rounded Rectangle 478">
            <a:extLst>
              <a:ext uri="{FF2B5EF4-FFF2-40B4-BE49-F238E27FC236}">
                <a16:creationId xmlns:a16="http://schemas.microsoft.com/office/drawing/2014/main" id="{7EE01764-9FD3-10CF-D5F3-84245520ADEB}"/>
              </a:ext>
            </a:extLst>
          </p:cNvPr>
          <p:cNvSpPr/>
          <p:nvPr/>
        </p:nvSpPr>
        <p:spPr>
          <a:xfrm>
            <a:off x="7877662" y="10799799"/>
            <a:ext cx="634652" cy="324178"/>
          </a:xfrm>
          <a:prstGeom prst="roundRect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80" name="Group 479">
            <a:extLst>
              <a:ext uri="{FF2B5EF4-FFF2-40B4-BE49-F238E27FC236}">
                <a16:creationId xmlns:a16="http://schemas.microsoft.com/office/drawing/2014/main" id="{F28E4A84-6314-DCC1-3084-057FFD82BD98}"/>
              </a:ext>
            </a:extLst>
          </p:cNvPr>
          <p:cNvGrpSpPr/>
          <p:nvPr/>
        </p:nvGrpSpPr>
        <p:grpSpPr>
          <a:xfrm>
            <a:off x="8669356" y="10874365"/>
            <a:ext cx="213697" cy="188842"/>
            <a:chOff x="6114441" y="4148345"/>
            <a:chExt cx="240990" cy="212959"/>
          </a:xfrm>
        </p:grpSpPr>
        <p:sp>
          <p:nvSpPr>
            <p:cNvPr id="481" name="Rectangle 480">
              <a:extLst>
                <a:ext uri="{FF2B5EF4-FFF2-40B4-BE49-F238E27FC236}">
                  <a16:creationId xmlns:a16="http://schemas.microsoft.com/office/drawing/2014/main" id="{7D2AC631-B531-3CC0-3DE3-B8AD296F25E0}"/>
                </a:ext>
              </a:extLst>
            </p:cNvPr>
            <p:cNvSpPr/>
            <p:nvPr/>
          </p:nvSpPr>
          <p:spPr>
            <a:xfrm rot="2700000">
              <a:off x="6142472" y="4148345"/>
              <a:ext cx="212959" cy="212959"/>
            </a:xfrm>
            <a:prstGeom prst="rect">
              <a:avLst/>
            </a:prstGeom>
            <a:noFill/>
            <a:ln w="666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482" name="Straight Connector 481">
              <a:extLst>
                <a:ext uri="{FF2B5EF4-FFF2-40B4-BE49-F238E27FC236}">
                  <a16:creationId xmlns:a16="http://schemas.microsoft.com/office/drawing/2014/main" id="{F9A24305-C7EB-CD5B-27F1-BD6BADD4CCA6}"/>
                </a:ext>
              </a:extLst>
            </p:cNvPr>
            <p:cNvCxnSpPr>
              <a:cxnSpLocks/>
            </p:cNvCxnSpPr>
            <p:nvPr/>
          </p:nvCxnSpPr>
          <p:spPr>
            <a:xfrm>
              <a:off x="6114441" y="4272504"/>
              <a:ext cx="135774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3" name="Straight Connector 482">
              <a:extLst>
                <a:ext uri="{FF2B5EF4-FFF2-40B4-BE49-F238E27FC236}">
                  <a16:creationId xmlns:a16="http://schemas.microsoft.com/office/drawing/2014/main" id="{874229A5-28D9-BE35-A25B-4674AABD57D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36791" y="4184883"/>
              <a:ext cx="102568" cy="9410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4" name="Rounded Rectangle 483">
            <a:extLst>
              <a:ext uri="{FF2B5EF4-FFF2-40B4-BE49-F238E27FC236}">
                <a16:creationId xmlns:a16="http://schemas.microsoft.com/office/drawing/2014/main" id="{F8E7687C-F12F-4727-4312-7C6BD6824952}"/>
              </a:ext>
            </a:extLst>
          </p:cNvPr>
          <p:cNvSpPr/>
          <p:nvPr/>
        </p:nvSpPr>
        <p:spPr>
          <a:xfrm>
            <a:off x="7876573" y="11244220"/>
            <a:ext cx="634652" cy="324178"/>
          </a:xfrm>
          <a:prstGeom prst="roundRect">
            <a:avLst/>
          </a:prstGeom>
          <a:solidFill>
            <a:schemeClr val="tx1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85" name="Group 484">
            <a:extLst>
              <a:ext uri="{FF2B5EF4-FFF2-40B4-BE49-F238E27FC236}">
                <a16:creationId xmlns:a16="http://schemas.microsoft.com/office/drawing/2014/main" id="{A26A1095-E85F-E152-1A3D-AD19C42CBD32}"/>
              </a:ext>
            </a:extLst>
          </p:cNvPr>
          <p:cNvGrpSpPr/>
          <p:nvPr/>
        </p:nvGrpSpPr>
        <p:grpSpPr>
          <a:xfrm>
            <a:off x="8671748" y="11304371"/>
            <a:ext cx="213697" cy="188842"/>
            <a:chOff x="6114441" y="4148345"/>
            <a:chExt cx="240990" cy="212959"/>
          </a:xfrm>
        </p:grpSpPr>
        <p:sp>
          <p:nvSpPr>
            <p:cNvPr id="486" name="Rectangle 485">
              <a:extLst>
                <a:ext uri="{FF2B5EF4-FFF2-40B4-BE49-F238E27FC236}">
                  <a16:creationId xmlns:a16="http://schemas.microsoft.com/office/drawing/2014/main" id="{1226AA5F-AEC4-60EC-A10D-1064395D157D}"/>
                </a:ext>
              </a:extLst>
            </p:cNvPr>
            <p:cNvSpPr/>
            <p:nvPr/>
          </p:nvSpPr>
          <p:spPr>
            <a:xfrm rot="2700000">
              <a:off x="6142472" y="4148345"/>
              <a:ext cx="212959" cy="212959"/>
            </a:xfrm>
            <a:prstGeom prst="rect">
              <a:avLst/>
            </a:prstGeom>
            <a:noFill/>
            <a:ln w="666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487" name="Straight Connector 486">
              <a:extLst>
                <a:ext uri="{FF2B5EF4-FFF2-40B4-BE49-F238E27FC236}">
                  <a16:creationId xmlns:a16="http://schemas.microsoft.com/office/drawing/2014/main" id="{DA285FF6-6753-6C17-18B9-E5102593E32E}"/>
                </a:ext>
              </a:extLst>
            </p:cNvPr>
            <p:cNvCxnSpPr>
              <a:cxnSpLocks/>
            </p:cNvCxnSpPr>
            <p:nvPr/>
          </p:nvCxnSpPr>
          <p:spPr>
            <a:xfrm>
              <a:off x="6114441" y="4272504"/>
              <a:ext cx="135774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8" name="Straight Connector 487">
              <a:extLst>
                <a:ext uri="{FF2B5EF4-FFF2-40B4-BE49-F238E27FC236}">
                  <a16:creationId xmlns:a16="http://schemas.microsoft.com/office/drawing/2014/main" id="{AE64FA7F-1AB8-3E60-5983-C78C83955F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36791" y="4184883"/>
              <a:ext cx="102568" cy="9410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9" name="Group 488">
            <a:extLst>
              <a:ext uri="{FF2B5EF4-FFF2-40B4-BE49-F238E27FC236}">
                <a16:creationId xmlns:a16="http://schemas.microsoft.com/office/drawing/2014/main" id="{4B4FC629-192E-6C70-E11A-F3B251ABDBF3}"/>
              </a:ext>
            </a:extLst>
          </p:cNvPr>
          <p:cNvGrpSpPr/>
          <p:nvPr/>
        </p:nvGrpSpPr>
        <p:grpSpPr>
          <a:xfrm>
            <a:off x="9001973" y="11262730"/>
            <a:ext cx="244601" cy="277073"/>
            <a:chOff x="6596240" y="4219231"/>
            <a:chExt cx="313777" cy="355432"/>
          </a:xfrm>
        </p:grpSpPr>
        <p:sp>
          <p:nvSpPr>
            <p:cNvPr id="490" name="Triangle 489">
              <a:extLst>
                <a:ext uri="{FF2B5EF4-FFF2-40B4-BE49-F238E27FC236}">
                  <a16:creationId xmlns:a16="http://schemas.microsoft.com/office/drawing/2014/main" id="{F93C45B7-0369-C508-3C31-78DCDC7952AA}"/>
                </a:ext>
              </a:extLst>
            </p:cNvPr>
            <p:cNvSpPr/>
            <p:nvPr/>
          </p:nvSpPr>
          <p:spPr>
            <a:xfrm rot="16200000">
              <a:off x="6518031" y="4297440"/>
              <a:ext cx="355432" cy="199014"/>
            </a:xfrm>
            <a:prstGeom prst="triangle">
              <a:avLst>
                <a:gd name="adj" fmla="val 53047"/>
              </a:avLst>
            </a:prstGeom>
            <a:solidFill>
              <a:schemeClr val="tx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1" name="Rectangle 490">
              <a:extLst>
                <a:ext uri="{FF2B5EF4-FFF2-40B4-BE49-F238E27FC236}">
                  <a16:creationId xmlns:a16="http://schemas.microsoft.com/office/drawing/2014/main" id="{987BFE47-233D-4067-FA71-D062B2A5CF0E}"/>
                </a:ext>
              </a:extLst>
            </p:cNvPr>
            <p:cNvSpPr/>
            <p:nvPr/>
          </p:nvSpPr>
          <p:spPr>
            <a:xfrm rot="2700000">
              <a:off x="6667770" y="4272757"/>
              <a:ext cx="242248" cy="242247"/>
            </a:xfrm>
            <a:prstGeom prst="rect">
              <a:avLst/>
            </a:prstGeom>
            <a:noFill/>
            <a:ln w="666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492" name="Straight Connector 491">
            <a:extLst>
              <a:ext uri="{FF2B5EF4-FFF2-40B4-BE49-F238E27FC236}">
                <a16:creationId xmlns:a16="http://schemas.microsoft.com/office/drawing/2014/main" id="{7365400C-05B9-DDE3-76EA-C1858FE08549}"/>
              </a:ext>
            </a:extLst>
          </p:cNvPr>
          <p:cNvCxnSpPr/>
          <p:nvPr/>
        </p:nvCxnSpPr>
        <p:spPr>
          <a:xfrm>
            <a:off x="8187469" y="11131155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3" name="Group 492">
            <a:extLst>
              <a:ext uri="{FF2B5EF4-FFF2-40B4-BE49-F238E27FC236}">
                <a16:creationId xmlns:a16="http://schemas.microsoft.com/office/drawing/2014/main" id="{59450124-E696-665D-0E2E-CF0D0217DE02}"/>
              </a:ext>
            </a:extLst>
          </p:cNvPr>
          <p:cNvGrpSpPr/>
          <p:nvPr/>
        </p:nvGrpSpPr>
        <p:grpSpPr>
          <a:xfrm>
            <a:off x="7864457" y="10804475"/>
            <a:ext cx="634652" cy="296550"/>
            <a:chOff x="3623330" y="1324203"/>
            <a:chExt cx="2325051" cy="1183217"/>
          </a:xfrm>
        </p:grpSpPr>
        <p:pic>
          <p:nvPicPr>
            <p:cNvPr id="494" name="Picture 2" descr="Bracket Symbol Png - Curly Bracket Png Clipart #829991">
              <a:extLst>
                <a:ext uri="{FF2B5EF4-FFF2-40B4-BE49-F238E27FC236}">
                  <a16:creationId xmlns:a16="http://schemas.microsoft.com/office/drawing/2014/main" id="{2830BD15-84A7-A1C7-D4D8-B04F3865BA5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665" b="95005" l="10000" r="90238">
                          <a14:foregroundMark x1="47143" y1="7717" x2="47143" y2="7717"/>
                          <a14:foregroundMark x1="34762" y1="3971" x2="34762" y2="3971"/>
                          <a14:foregroundMark x1="37143" y1="92091" x2="37143" y2="92091"/>
                          <a14:foregroundMark x1="90476" y1="48319" x2="90476" y2="48319"/>
                          <a14:foregroundMark x1="12262" y1="95005" x2="12262" y2="95005"/>
                          <a14:foregroundMark x1="10714" y1="1665" x2="10714" y2="166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4478409" y="1037449"/>
              <a:ext cx="614892" cy="2325050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95" name="Picture 2" descr="Bracket Symbol Png - Curly Bracket Png Clipart #829991">
              <a:extLst>
                <a:ext uri="{FF2B5EF4-FFF2-40B4-BE49-F238E27FC236}">
                  <a16:creationId xmlns:a16="http://schemas.microsoft.com/office/drawing/2014/main" id="{81F1B9E6-C695-862A-F571-851B3B00C0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665" b="95005" l="10000" r="90238">
                          <a14:foregroundMark x1="47143" y1="7717" x2="47143" y2="7717"/>
                          <a14:foregroundMark x1="34762" y1="3971" x2="34762" y2="3971"/>
                          <a14:foregroundMark x1="37143" y1="92091" x2="37143" y2="92091"/>
                          <a14:foregroundMark x1="90476" y1="48319" x2="90476" y2="48319"/>
                          <a14:foregroundMark x1="12262" y1="95005" x2="12262" y2="95005"/>
                          <a14:foregroundMark x1="10714" y1="1665" x2="10714" y2="166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4478410" y="469124"/>
              <a:ext cx="614892" cy="2325050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496" name="Straight Connector 495">
              <a:extLst>
                <a:ext uri="{FF2B5EF4-FFF2-40B4-BE49-F238E27FC236}">
                  <a16:creationId xmlns:a16="http://schemas.microsoft.com/office/drawing/2014/main" id="{3A105D7E-F9B4-9313-9EC0-632DCD532C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14474" y="1401957"/>
              <a:ext cx="0" cy="537138"/>
            </a:xfrm>
            <a:prstGeom prst="line">
              <a:avLst/>
            </a:prstGeom>
            <a:ln w="12700"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97" name="Picture 2" descr="Bracket Symbol Png - Curly Bracket Png Clipart #829991">
              <a:extLst>
                <a:ext uri="{FF2B5EF4-FFF2-40B4-BE49-F238E27FC236}">
                  <a16:creationId xmlns:a16="http://schemas.microsoft.com/office/drawing/2014/main" id="{7DEE8219-FE3E-C0CB-8ADB-0FB2909D4C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665" b="95005" l="10000" r="90238">
                          <a14:foregroundMark x1="47143" y1="7717" x2="47143" y2="7717"/>
                          <a14:foregroundMark x1="34762" y1="3971" x2="34762" y2="3971"/>
                          <a14:foregroundMark x1="37143" y1="92091" x2="37143" y2="92091"/>
                          <a14:foregroundMark x1="90476" y1="48319" x2="90476" y2="48319"/>
                          <a14:foregroundMark x1="12262" y1="95005" x2="12262" y2="95005"/>
                          <a14:foregroundMark x1="10714" y1="1665" x2="10714" y2="166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4478409" y="753287"/>
              <a:ext cx="614892" cy="2325050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498" name="Straight Connector 497">
              <a:extLst>
                <a:ext uri="{FF2B5EF4-FFF2-40B4-BE49-F238E27FC236}">
                  <a16:creationId xmlns:a16="http://schemas.microsoft.com/office/drawing/2014/main" id="{178C08DA-81F5-C3BE-30BE-33F71C323F5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41920" y="1401957"/>
              <a:ext cx="0" cy="565862"/>
            </a:xfrm>
            <a:prstGeom prst="line">
              <a:avLst/>
            </a:prstGeom>
            <a:ln w="12700"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9" name="Oval 498">
            <a:extLst>
              <a:ext uri="{FF2B5EF4-FFF2-40B4-BE49-F238E27FC236}">
                <a16:creationId xmlns:a16="http://schemas.microsoft.com/office/drawing/2014/main" id="{5DB859B7-E49D-D811-CB5C-26A9CF559F66}"/>
              </a:ext>
            </a:extLst>
          </p:cNvPr>
          <p:cNvSpPr/>
          <p:nvPr/>
        </p:nvSpPr>
        <p:spPr>
          <a:xfrm>
            <a:off x="7739349" y="10777024"/>
            <a:ext cx="43075" cy="4307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00" name="Group 499">
            <a:extLst>
              <a:ext uri="{FF2B5EF4-FFF2-40B4-BE49-F238E27FC236}">
                <a16:creationId xmlns:a16="http://schemas.microsoft.com/office/drawing/2014/main" id="{C5524798-8244-F0C0-6E46-A3D1E91738C7}"/>
              </a:ext>
            </a:extLst>
          </p:cNvPr>
          <p:cNvGrpSpPr/>
          <p:nvPr/>
        </p:nvGrpSpPr>
        <p:grpSpPr>
          <a:xfrm>
            <a:off x="7490546" y="10870807"/>
            <a:ext cx="188841" cy="188842"/>
            <a:chOff x="6762695" y="5234233"/>
            <a:chExt cx="188841" cy="188842"/>
          </a:xfrm>
        </p:grpSpPr>
        <p:sp>
          <p:nvSpPr>
            <p:cNvPr id="501" name="Oval 500">
              <a:extLst>
                <a:ext uri="{FF2B5EF4-FFF2-40B4-BE49-F238E27FC236}">
                  <a16:creationId xmlns:a16="http://schemas.microsoft.com/office/drawing/2014/main" id="{50EDD5B9-4F4F-B938-D504-7BE2AA30492F}"/>
                </a:ext>
              </a:extLst>
            </p:cNvPr>
            <p:cNvSpPr/>
            <p:nvPr/>
          </p:nvSpPr>
          <p:spPr>
            <a:xfrm>
              <a:off x="6815517" y="5285511"/>
              <a:ext cx="83197" cy="83197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2" name="Rectangle 501">
              <a:extLst>
                <a:ext uri="{FF2B5EF4-FFF2-40B4-BE49-F238E27FC236}">
                  <a16:creationId xmlns:a16="http://schemas.microsoft.com/office/drawing/2014/main" id="{4904FD84-567F-14DF-FA55-B399C0F16E41}"/>
                </a:ext>
              </a:extLst>
            </p:cNvPr>
            <p:cNvSpPr/>
            <p:nvPr/>
          </p:nvSpPr>
          <p:spPr>
            <a:xfrm rot="2700000">
              <a:off x="6762695" y="5234233"/>
              <a:ext cx="188842" cy="188841"/>
            </a:xfrm>
            <a:prstGeom prst="rect">
              <a:avLst/>
            </a:prstGeom>
            <a:noFill/>
            <a:ln w="666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03" name="Group 502">
            <a:extLst>
              <a:ext uri="{FF2B5EF4-FFF2-40B4-BE49-F238E27FC236}">
                <a16:creationId xmlns:a16="http://schemas.microsoft.com/office/drawing/2014/main" id="{EE79BFCA-5044-5749-9426-4199E821289E}"/>
              </a:ext>
            </a:extLst>
          </p:cNvPr>
          <p:cNvGrpSpPr/>
          <p:nvPr/>
        </p:nvGrpSpPr>
        <p:grpSpPr>
          <a:xfrm>
            <a:off x="7490545" y="11292222"/>
            <a:ext cx="188841" cy="188842"/>
            <a:chOff x="6762695" y="5234233"/>
            <a:chExt cx="188841" cy="188842"/>
          </a:xfrm>
        </p:grpSpPr>
        <p:sp>
          <p:nvSpPr>
            <p:cNvPr id="504" name="Oval 503">
              <a:extLst>
                <a:ext uri="{FF2B5EF4-FFF2-40B4-BE49-F238E27FC236}">
                  <a16:creationId xmlns:a16="http://schemas.microsoft.com/office/drawing/2014/main" id="{B2CA726B-EDE5-BAC5-8ABB-529781E410D1}"/>
                </a:ext>
              </a:extLst>
            </p:cNvPr>
            <p:cNvSpPr/>
            <p:nvPr/>
          </p:nvSpPr>
          <p:spPr>
            <a:xfrm>
              <a:off x="6815517" y="5285511"/>
              <a:ext cx="83197" cy="83197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5" name="Rectangle 504">
              <a:extLst>
                <a:ext uri="{FF2B5EF4-FFF2-40B4-BE49-F238E27FC236}">
                  <a16:creationId xmlns:a16="http://schemas.microsoft.com/office/drawing/2014/main" id="{9BCD7024-F9B0-455E-4A1C-BC5DFF434010}"/>
                </a:ext>
              </a:extLst>
            </p:cNvPr>
            <p:cNvSpPr/>
            <p:nvPr/>
          </p:nvSpPr>
          <p:spPr>
            <a:xfrm rot="2700000">
              <a:off x="6762695" y="5234233"/>
              <a:ext cx="188842" cy="188841"/>
            </a:xfrm>
            <a:prstGeom prst="rect">
              <a:avLst/>
            </a:prstGeom>
            <a:noFill/>
            <a:ln w="666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06" name="Group 505">
            <a:extLst>
              <a:ext uri="{FF2B5EF4-FFF2-40B4-BE49-F238E27FC236}">
                <a16:creationId xmlns:a16="http://schemas.microsoft.com/office/drawing/2014/main" id="{AFE8180F-357E-DD6E-7181-AADD2D1DCF72}"/>
              </a:ext>
            </a:extLst>
          </p:cNvPr>
          <p:cNvGrpSpPr/>
          <p:nvPr/>
        </p:nvGrpSpPr>
        <p:grpSpPr>
          <a:xfrm>
            <a:off x="7864457" y="11578125"/>
            <a:ext cx="1370001" cy="437243"/>
            <a:chOff x="7136610" y="5506693"/>
            <a:chExt cx="1370001" cy="437243"/>
          </a:xfrm>
        </p:grpSpPr>
        <p:sp>
          <p:nvSpPr>
            <p:cNvPr id="507" name="Rounded Rectangle 506">
              <a:extLst>
                <a:ext uri="{FF2B5EF4-FFF2-40B4-BE49-F238E27FC236}">
                  <a16:creationId xmlns:a16="http://schemas.microsoft.com/office/drawing/2014/main" id="{23E19231-8F4D-B7EA-AD8D-55BDA03CE0DD}"/>
                </a:ext>
              </a:extLst>
            </p:cNvPr>
            <p:cNvSpPr/>
            <p:nvPr/>
          </p:nvSpPr>
          <p:spPr>
            <a:xfrm>
              <a:off x="7136610" y="5619758"/>
              <a:ext cx="634652" cy="324178"/>
            </a:xfrm>
            <a:prstGeom prst="roundRect">
              <a:avLst/>
            </a:prstGeom>
            <a:solidFill>
              <a:schemeClr val="tx1"/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08" name="Group 507">
              <a:extLst>
                <a:ext uri="{FF2B5EF4-FFF2-40B4-BE49-F238E27FC236}">
                  <a16:creationId xmlns:a16="http://schemas.microsoft.com/office/drawing/2014/main" id="{814C2A5D-9594-6EFC-0330-377C3F96CDE8}"/>
                </a:ext>
              </a:extLst>
            </p:cNvPr>
            <p:cNvGrpSpPr/>
            <p:nvPr/>
          </p:nvGrpSpPr>
          <p:grpSpPr>
            <a:xfrm>
              <a:off x="7931785" y="5679909"/>
              <a:ext cx="213697" cy="188842"/>
              <a:chOff x="6114441" y="4148345"/>
              <a:chExt cx="240990" cy="212959"/>
            </a:xfrm>
          </p:grpSpPr>
          <p:sp>
            <p:nvSpPr>
              <p:cNvPr id="513" name="Rectangle 512">
                <a:extLst>
                  <a:ext uri="{FF2B5EF4-FFF2-40B4-BE49-F238E27FC236}">
                    <a16:creationId xmlns:a16="http://schemas.microsoft.com/office/drawing/2014/main" id="{BFE4E6FA-F812-433F-F6FF-090DB7FAB078}"/>
                  </a:ext>
                </a:extLst>
              </p:cNvPr>
              <p:cNvSpPr/>
              <p:nvPr/>
            </p:nvSpPr>
            <p:spPr>
              <a:xfrm rot="2700000">
                <a:off x="6142472" y="4148345"/>
                <a:ext cx="212959" cy="212959"/>
              </a:xfrm>
              <a:prstGeom prst="rect">
                <a:avLst/>
              </a:prstGeom>
              <a:noFill/>
              <a:ln w="666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514" name="Straight Connector 513">
                <a:extLst>
                  <a:ext uri="{FF2B5EF4-FFF2-40B4-BE49-F238E27FC236}">
                    <a16:creationId xmlns:a16="http://schemas.microsoft.com/office/drawing/2014/main" id="{C0CF1E8C-9F2C-C55D-57CB-27658E77E9B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14441" y="4272504"/>
                <a:ext cx="135774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5" name="Straight Connector 514">
                <a:extLst>
                  <a:ext uri="{FF2B5EF4-FFF2-40B4-BE49-F238E27FC236}">
                    <a16:creationId xmlns:a16="http://schemas.microsoft.com/office/drawing/2014/main" id="{AEE662D6-7E86-2949-1F87-950E46999AA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236791" y="4184883"/>
                <a:ext cx="102568" cy="9410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09" name="Group 508">
              <a:extLst>
                <a:ext uri="{FF2B5EF4-FFF2-40B4-BE49-F238E27FC236}">
                  <a16:creationId xmlns:a16="http://schemas.microsoft.com/office/drawing/2014/main" id="{EFF77ACD-6550-285D-E855-BA9C63FFBAF7}"/>
                </a:ext>
              </a:extLst>
            </p:cNvPr>
            <p:cNvGrpSpPr/>
            <p:nvPr/>
          </p:nvGrpSpPr>
          <p:grpSpPr>
            <a:xfrm>
              <a:off x="8262010" y="5638268"/>
              <a:ext cx="244601" cy="277073"/>
              <a:chOff x="6596240" y="4219231"/>
              <a:chExt cx="313777" cy="355432"/>
            </a:xfrm>
          </p:grpSpPr>
          <p:sp>
            <p:nvSpPr>
              <p:cNvPr id="511" name="Triangle 510">
                <a:extLst>
                  <a:ext uri="{FF2B5EF4-FFF2-40B4-BE49-F238E27FC236}">
                    <a16:creationId xmlns:a16="http://schemas.microsoft.com/office/drawing/2014/main" id="{F6139F50-4793-3580-7566-945415DAA806}"/>
                  </a:ext>
                </a:extLst>
              </p:cNvPr>
              <p:cNvSpPr/>
              <p:nvPr/>
            </p:nvSpPr>
            <p:spPr>
              <a:xfrm rot="16200000">
                <a:off x="6518031" y="4297440"/>
                <a:ext cx="355432" cy="199014"/>
              </a:xfrm>
              <a:prstGeom prst="triangle">
                <a:avLst>
                  <a:gd name="adj" fmla="val 53047"/>
                </a:avLst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12" name="Rectangle 511">
                <a:extLst>
                  <a:ext uri="{FF2B5EF4-FFF2-40B4-BE49-F238E27FC236}">
                    <a16:creationId xmlns:a16="http://schemas.microsoft.com/office/drawing/2014/main" id="{EEE934E8-5E3C-D686-547F-B4AE69DFFC9E}"/>
                  </a:ext>
                </a:extLst>
              </p:cNvPr>
              <p:cNvSpPr/>
              <p:nvPr/>
            </p:nvSpPr>
            <p:spPr>
              <a:xfrm rot="2700000">
                <a:off x="6667770" y="4272757"/>
                <a:ext cx="242248" cy="242247"/>
              </a:xfrm>
              <a:prstGeom prst="rect">
                <a:avLst/>
              </a:prstGeom>
              <a:noFill/>
              <a:ln w="666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510" name="Straight Connector 509">
              <a:extLst>
                <a:ext uri="{FF2B5EF4-FFF2-40B4-BE49-F238E27FC236}">
                  <a16:creationId xmlns:a16="http://schemas.microsoft.com/office/drawing/2014/main" id="{A82D2F88-4A12-9843-517B-37946080D1CC}"/>
                </a:ext>
              </a:extLst>
            </p:cNvPr>
            <p:cNvCxnSpPr/>
            <p:nvPr/>
          </p:nvCxnSpPr>
          <p:spPr>
            <a:xfrm>
              <a:off x="7447506" y="5506693"/>
              <a:ext cx="1686" cy="141049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6" name="Group 515">
            <a:extLst>
              <a:ext uri="{FF2B5EF4-FFF2-40B4-BE49-F238E27FC236}">
                <a16:creationId xmlns:a16="http://schemas.microsoft.com/office/drawing/2014/main" id="{A5634C3B-5B76-8828-3CDE-BD1FB74EE87B}"/>
              </a:ext>
            </a:extLst>
          </p:cNvPr>
          <p:cNvGrpSpPr/>
          <p:nvPr/>
        </p:nvGrpSpPr>
        <p:grpSpPr>
          <a:xfrm>
            <a:off x="7953813" y="12005177"/>
            <a:ext cx="468998" cy="468998"/>
            <a:chOff x="4989908" y="5259485"/>
            <a:chExt cx="1012654" cy="1012654"/>
          </a:xfrm>
        </p:grpSpPr>
        <p:sp>
          <p:nvSpPr>
            <p:cNvPr id="517" name="Oval 516">
              <a:extLst>
                <a:ext uri="{FF2B5EF4-FFF2-40B4-BE49-F238E27FC236}">
                  <a16:creationId xmlns:a16="http://schemas.microsoft.com/office/drawing/2014/main" id="{33A9C789-2952-CEE0-894E-49D6FC7A11B3}"/>
                </a:ext>
              </a:extLst>
            </p:cNvPr>
            <p:cNvSpPr/>
            <p:nvPr/>
          </p:nvSpPr>
          <p:spPr>
            <a:xfrm>
              <a:off x="4989908" y="5259485"/>
              <a:ext cx="1012654" cy="101265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8" name="Freeform 517">
              <a:extLst>
                <a:ext uri="{FF2B5EF4-FFF2-40B4-BE49-F238E27FC236}">
                  <a16:creationId xmlns:a16="http://schemas.microsoft.com/office/drawing/2014/main" id="{B3CC55C3-DBAD-E8DB-991A-6B0E9237AC19}"/>
                </a:ext>
              </a:extLst>
            </p:cNvPr>
            <p:cNvSpPr/>
            <p:nvPr/>
          </p:nvSpPr>
          <p:spPr>
            <a:xfrm rot="18900000" flipH="1">
              <a:off x="5080568" y="5350145"/>
              <a:ext cx="841212" cy="841212"/>
            </a:xfrm>
            <a:custGeom>
              <a:avLst/>
              <a:gdLst>
                <a:gd name="connsiteX0" fmla="*/ 420619 w 841212"/>
                <a:gd name="connsiteY0" fmla="*/ 503190 h 841212"/>
                <a:gd name="connsiteX1" fmla="*/ 588232 w 841212"/>
                <a:gd name="connsiteY1" fmla="*/ 670749 h 841212"/>
                <a:gd name="connsiteX2" fmla="*/ 573588 w 841212"/>
                <a:gd name="connsiteY2" fmla="*/ 679200 h 841212"/>
                <a:gd name="connsiteX3" fmla="*/ 544350 w 841212"/>
                <a:gd name="connsiteY3" fmla="*/ 695272 h 841212"/>
                <a:gd name="connsiteX4" fmla="*/ 525416 w 841212"/>
                <a:gd name="connsiteY4" fmla="*/ 702216 h 841212"/>
                <a:gd name="connsiteX5" fmla="*/ 495766 w 841212"/>
                <a:gd name="connsiteY5" fmla="*/ 712305 h 841212"/>
                <a:gd name="connsiteX6" fmla="*/ 488701 w 841212"/>
                <a:gd name="connsiteY6" fmla="*/ 713605 h 841212"/>
                <a:gd name="connsiteX7" fmla="*/ 419826 w 841212"/>
                <a:gd name="connsiteY7" fmla="*/ 718563 h 841212"/>
                <a:gd name="connsiteX8" fmla="*/ 354578 w 841212"/>
                <a:gd name="connsiteY8" fmla="*/ 713876 h 841212"/>
                <a:gd name="connsiteX9" fmla="*/ 344107 w 841212"/>
                <a:gd name="connsiteY9" fmla="*/ 711955 h 841212"/>
                <a:gd name="connsiteX10" fmla="*/ 323519 w 841212"/>
                <a:gd name="connsiteY10" fmla="*/ 704945 h 841212"/>
                <a:gd name="connsiteX11" fmla="*/ 295963 w 841212"/>
                <a:gd name="connsiteY11" fmla="*/ 694861 h 841212"/>
                <a:gd name="connsiteX12" fmla="*/ 272875 w 841212"/>
                <a:gd name="connsiteY12" fmla="*/ 682159 h 841212"/>
                <a:gd name="connsiteX13" fmla="*/ 253096 w 841212"/>
                <a:gd name="connsiteY13" fmla="*/ 670768 h 841212"/>
                <a:gd name="connsiteX14" fmla="*/ 670749 w 841212"/>
                <a:gd name="connsiteY14" fmla="*/ 252980 h 841212"/>
                <a:gd name="connsiteX15" fmla="*/ 679185 w 841212"/>
                <a:gd name="connsiteY15" fmla="*/ 267597 h 841212"/>
                <a:gd name="connsiteX16" fmla="*/ 695273 w 841212"/>
                <a:gd name="connsiteY16" fmla="*/ 296864 h 841212"/>
                <a:gd name="connsiteX17" fmla="*/ 702210 w 841212"/>
                <a:gd name="connsiteY17" fmla="*/ 315779 h 841212"/>
                <a:gd name="connsiteX18" fmla="*/ 712305 w 841212"/>
                <a:gd name="connsiteY18" fmla="*/ 345448 h 841212"/>
                <a:gd name="connsiteX19" fmla="*/ 713605 w 841212"/>
                <a:gd name="connsiteY19" fmla="*/ 352509 h 841212"/>
                <a:gd name="connsiteX20" fmla="*/ 718563 w 841212"/>
                <a:gd name="connsiteY20" fmla="*/ 421386 h 841212"/>
                <a:gd name="connsiteX21" fmla="*/ 713876 w 841212"/>
                <a:gd name="connsiteY21" fmla="*/ 486633 h 841212"/>
                <a:gd name="connsiteX22" fmla="*/ 711955 w 841212"/>
                <a:gd name="connsiteY22" fmla="*/ 497103 h 841212"/>
                <a:gd name="connsiteX23" fmla="*/ 704942 w 841212"/>
                <a:gd name="connsiteY23" fmla="*/ 517701 h 841212"/>
                <a:gd name="connsiteX24" fmla="*/ 694861 w 841212"/>
                <a:gd name="connsiteY24" fmla="*/ 545247 h 841212"/>
                <a:gd name="connsiteX25" fmla="*/ 682150 w 841212"/>
                <a:gd name="connsiteY25" fmla="*/ 568351 h 841212"/>
                <a:gd name="connsiteX26" fmla="*/ 670768 w 841212"/>
                <a:gd name="connsiteY26" fmla="*/ 588115 h 841212"/>
                <a:gd name="connsiteX27" fmla="*/ 503191 w 841212"/>
                <a:gd name="connsiteY27" fmla="*/ 420592 h 841212"/>
                <a:gd name="connsiteX28" fmla="*/ 170444 w 841212"/>
                <a:gd name="connsiteY28" fmla="*/ 253096 h 841212"/>
                <a:gd name="connsiteX29" fmla="*/ 338021 w 841212"/>
                <a:gd name="connsiteY29" fmla="*/ 420619 h 841212"/>
                <a:gd name="connsiteX30" fmla="*/ 170463 w 841212"/>
                <a:gd name="connsiteY30" fmla="*/ 588231 h 841212"/>
                <a:gd name="connsiteX31" fmla="*/ 161978 w 841212"/>
                <a:gd name="connsiteY31" fmla="*/ 573529 h 841212"/>
                <a:gd name="connsiteX32" fmla="*/ 145944 w 841212"/>
                <a:gd name="connsiteY32" fmla="*/ 544360 h 841212"/>
                <a:gd name="connsiteX33" fmla="*/ 138973 w 841212"/>
                <a:gd name="connsiteY33" fmla="*/ 525353 h 841212"/>
                <a:gd name="connsiteX34" fmla="*/ 128910 w 841212"/>
                <a:gd name="connsiteY34" fmla="*/ 495777 h 841212"/>
                <a:gd name="connsiteX35" fmla="*/ 127605 w 841212"/>
                <a:gd name="connsiteY35" fmla="*/ 488686 h 841212"/>
                <a:gd name="connsiteX36" fmla="*/ 122648 w 841212"/>
                <a:gd name="connsiteY36" fmla="*/ 419837 h 841212"/>
                <a:gd name="connsiteX37" fmla="*/ 127337 w 841212"/>
                <a:gd name="connsiteY37" fmla="*/ 354566 h 841212"/>
                <a:gd name="connsiteX38" fmla="*/ 129255 w 841212"/>
                <a:gd name="connsiteY38" fmla="*/ 344116 h 841212"/>
                <a:gd name="connsiteX39" fmla="*/ 136283 w 841212"/>
                <a:gd name="connsiteY39" fmla="*/ 323470 h 841212"/>
                <a:gd name="connsiteX40" fmla="*/ 146348 w 841212"/>
                <a:gd name="connsiteY40" fmla="*/ 295969 h 841212"/>
                <a:gd name="connsiteX41" fmla="*/ 159077 w 841212"/>
                <a:gd name="connsiteY41" fmla="*/ 272833 h 841212"/>
                <a:gd name="connsiteX42" fmla="*/ 252981 w 841212"/>
                <a:gd name="connsiteY42" fmla="*/ 170463 h 841212"/>
                <a:gd name="connsiteX43" fmla="*/ 267646 w 841212"/>
                <a:gd name="connsiteY43" fmla="*/ 161999 h 841212"/>
                <a:gd name="connsiteX44" fmla="*/ 296857 w 841212"/>
                <a:gd name="connsiteY44" fmla="*/ 145942 h 841212"/>
                <a:gd name="connsiteX45" fmla="*/ 315832 w 841212"/>
                <a:gd name="connsiteY45" fmla="*/ 138983 h 841212"/>
                <a:gd name="connsiteX46" fmla="*/ 345438 w 841212"/>
                <a:gd name="connsiteY46" fmla="*/ 128909 h 841212"/>
                <a:gd name="connsiteX47" fmla="*/ 352522 w 841212"/>
                <a:gd name="connsiteY47" fmla="*/ 127605 h 841212"/>
                <a:gd name="connsiteX48" fmla="*/ 421376 w 841212"/>
                <a:gd name="connsiteY48" fmla="*/ 122649 h 841212"/>
                <a:gd name="connsiteX49" fmla="*/ 486646 w 841212"/>
                <a:gd name="connsiteY49" fmla="*/ 127337 h 841212"/>
                <a:gd name="connsiteX50" fmla="*/ 497094 w 841212"/>
                <a:gd name="connsiteY50" fmla="*/ 129254 h 841212"/>
                <a:gd name="connsiteX51" fmla="*/ 517758 w 841212"/>
                <a:gd name="connsiteY51" fmla="*/ 136290 h 841212"/>
                <a:gd name="connsiteX52" fmla="*/ 545239 w 841212"/>
                <a:gd name="connsiteY52" fmla="*/ 146346 h 841212"/>
                <a:gd name="connsiteX53" fmla="*/ 568409 w 841212"/>
                <a:gd name="connsiteY53" fmla="*/ 159094 h 841212"/>
                <a:gd name="connsiteX54" fmla="*/ 588116 w 841212"/>
                <a:gd name="connsiteY54" fmla="*/ 170444 h 841212"/>
                <a:gd name="connsiteX55" fmla="*/ 420593 w 841212"/>
                <a:gd name="connsiteY55" fmla="*/ 338021 h 841212"/>
                <a:gd name="connsiteX56" fmla="*/ 123279 w 841212"/>
                <a:gd name="connsiteY56" fmla="*/ 123193 h 841212"/>
                <a:gd name="connsiteX57" fmla="*/ 123240 w 841212"/>
                <a:gd name="connsiteY57" fmla="*/ 123240 h 841212"/>
                <a:gd name="connsiteX58" fmla="*/ 123193 w 841212"/>
                <a:gd name="connsiteY58" fmla="*/ 123279 h 841212"/>
                <a:gd name="connsiteX59" fmla="*/ 0 w 841212"/>
                <a:gd name="connsiteY59" fmla="*/ 420606 h 841212"/>
                <a:gd name="connsiteX60" fmla="*/ 123193 w 841212"/>
                <a:gd name="connsiteY60" fmla="*/ 717933 h 841212"/>
                <a:gd name="connsiteX61" fmla="*/ 123238 w 841212"/>
                <a:gd name="connsiteY61" fmla="*/ 717971 h 841212"/>
                <a:gd name="connsiteX62" fmla="*/ 123279 w 841212"/>
                <a:gd name="connsiteY62" fmla="*/ 718019 h 841212"/>
                <a:gd name="connsiteX63" fmla="*/ 420606 w 841212"/>
                <a:gd name="connsiteY63" fmla="*/ 841212 h 841212"/>
                <a:gd name="connsiteX64" fmla="*/ 717933 w 841212"/>
                <a:gd name="connsiteY64" fmla="*/ 718019 h 841212"/>
                <a:gd name="connsiteX65" fmla="*/ 717972 w 841212"/>
                <a:gd name="connsiteY65" fmla="*/ 717972 h 841212"/>
                <a:gd name="connsiteX66" fmla="*/ 718019 w 841212"/>
                <a:gd name="connsiteY66" fmla="*/ 717933 h 841212"/>
                <a:gd name="connsiteX67" fmla="*/ 841212 w 841212"/>
                <a:gd name="connsiteY67" fmla="*/ 420606 h 841212"/>
                <a:gd name="connsiteX68" fmla="*/ 718019 w 841212"/>
                <a:gd name="connsiteY68" fmla="*/ 123279 h 841212"/>
                <a:gd name="connsiteX69" fmla="*/ 717971 w 841212"/>
                <a:gd name="connsiteY69" fmla="*/ 123239 h 841212"/>
                <a:gd name="connsiteX70" fmla="*/ 717933 w 841212"/>
                <a:gd name="connsiteY70" fmla="*/ 123193 h 841212"/>
                <a:gd name="connsiteX71" fmla="*/ 420606 w 841212"/>
                <a:gd name="connsiteY71" fmla="*/ 0 h 841212"/>
                <a:gd name="connsiteX72" fmla="*/ 123279 w 841212"/>
                <a:gd name="connsiteY72" fmla="*/ 123193 h 841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</a:cxnLst>
              <a:rect l="l" t="t" r="r" b="b"/>
              <a:pathLst>
                <a:path w="841212" h="841212">
                  <a:moveTo>
                    <a:pt x="420619" y="503190"/>
                  </a:moveTo>
                  <a:lnTo>
                    <a:pt x="588232" y="670749"/>
                  </a:lnTo>
                  <a:lnTo>
                    <a:pt x="573588" y="679200"/>
                  </a:lnTo>
                  <a:lnTo>
                    <a:pt x="544350" y="695272"/>
                  </a:lnTo>
                  <a:lnTo>
                    <a:pt x="525416" y="702216"/>
                  </a:lnTo>
                  <a:lnTo>
                    <a:pt x="495766" y="712305"/>
                  </a:lnTo>
                  <a:lnTo>
                    <a:pt x="488701" y="713605"/>
                  </a:lnTo>
                  <a:lnTo>
                    <a:pt x="419826" y="718563"/>
                  </a:lnTo>
                  <a:lnTo>
                    <a:pt x="354578" y="713876"/>
                  </a:lnTo>
                  <a:lnTo>
                    <a:pt x="344107" y="711955"/>
                  </a:lnTo>
                  <a:lnTo>
                    <a:pt x="323519" y="704945"/>
                  </a:lnTo>
                  <a:lnTo>
                    <a:pt x="295963" y="694861"/>
                  </a:lnTo>
                  <a:lnTo>
                    <a:pt x="272875" y="682159"/>
                  </a:lnTo>
                  <a:lnTo>
                    <a:pt x="253096" y="670768"/>
                  </a:lnTo>
                  <a:close/>
                  <a:moveTo>
                    <a:pt x="670749" y="252980"/>
                  </a:moveTo>
                  <a:lnTo>
                    <a:pt x="679185" y="267597"/>
                  </a:lnTo>
                  <a:lnTo>
                    <a:pt x="695273" y="296864"/>
                  </a:lnTo>
                  <a:lnTo>
                    <a:pt x="702210" y="315779"/>
                  </a:lnTo>
                  <a:lnTo>
                    <a:pt x="712305" y="345448"/>
                  </a:lnTo>
                  <a:lnTo>
                    <a:pt x="713605" y="352509"/>
                  </a:lnTo>
                  <a:lnTo>
                    <a:pt x="718563" y="421386"/>
                  </a:lnTo>
                  <a:lnTo>
                    <a:pt x="713876" y="486633"/>
                  </a:lnTo>
                  <a:lnTo>
                    <a:pt x="711955" y="497103"/>
                  </a:lnTo>
                  <a:lnTo>
                    <a:pt x="704942" y="517701"/>
                  </a:lnTo>
                  <a:lnTo>
                    <a:pt x="694861" y="545247"/>
                  </a:lnTo>
                  <a:lnTo>
                    <a:pt x="682150" y="568351"/>
                  </a:lnTo>
                  <a:lnTo>
                    <a:pt x="670768" y="588115"/>
                  </a:lnTo>
                  <a:lnTo>
                    <a:pt x="503191" y="420592"/>
                  </a:lnTo>
                  <a:close/>
                  <a:moveTo>
                    <a:pt x="170444" y="253096"/>
                  </a:moveTo>
                  <a:lnTo>
                    <a:pt x="338021" y="420619"/>
                  </a:lnTo>
                  <a:lnTo>
                    <a:pt x="170463" y="588231"/>
                  </a:lnTo>
                  <a:lnTo>
                    <a:pt x="161978" y="573529"/>
                  </a:lnTo>
                  <a:lnTo>
                    <a:pt x="145944" y="544360"/>
                  </a:lnTo>
                  <a:lnTo>
                    <a:pt x="138973" y="525353"/>
                  </a:lnTo>
                  <a:lnTo>
                    <a:pt x="128910" y="495777"/>
                  </a:lnTo>
                  <a:lnTo>
                    <a:pt x="127605" y="488686"/>
                  </a:lnTo>
                  <a:lnTo>
                    <a:pt x="122648" y="419837"/>
                  </a:lnTo>
                  <a:lnTo>
                    <a:pt x="127337" y="354566"/>
                  </a:lnTo>
                  <a:lnTo>
                    <a:pt x="129255" y="344116"/>
                  </a:lnTo>
                  <a:lnTo>
                    <a:pt x="136283" y="323470"/>
                  </a:lnTo>
                  <a:lnTo>
                    <a:pt x="146348" y="295969"/>
                  </a:lnTo>
                  <a:lnTo>
                    <a:pt x="159077" y="272833"/>
                  </a:lnTo>
                  <a:close/>
                  <a:moveTo>
                    <a:pt x="252981" y="170463"/>
                  </a:moveTo>
                  <a:lnTo>
                    <a:pt x="267646" y="161999"/>
                  </a:lnTo>
                  <a:lnTo>
                    <a:pt x="296857" y="145942"/>
                  </a:lnTo>
                  <a:lnTo>
                    <a:pt x="315832" y="138983"/>
                  </a:lnTo>
                  <a:lnTo>
                    <a:pt x="345438" y="128909"/>
                  </a:lnTo>
                  <a:lnTo>
                    <a:pt x="352522" y="127605"/>
                  </a:lnTo>
                  <a:lnTo>
                    <a:pt x="421376" y="122649"/>
                  </a:lnTo>
                  <a:lnTo>
                    <a:pt x="486646" y="127337"/>
                  </a:lnTo>
                  <a:lnTo>
                    <a:pt x="497094" y="129254"/>
                  </a:lnTo>
                  <a:lnTo>
                    <a:pt x="517758" y="136290"/>
                  </a:lnTo>
                  <a:lnTo>
                    <a:pt x="545239" y="146346"/>
                  </a:lnTo>
                  <a:lnTo>
                    <a:pt x="568409" y="159094"/>
                  </a:lnTo>
                  <a:lnTo>
                    <a:pt x="588116" y="170444"/>
                  </a:lnTo>
                  <a:lnTo>
                    <a:pt x="420593" y="338021"/>
                  </a:lnTo>
                  <a:close/>
                  <a:moveTo>
                    <a:pt x="123279" y="123193"/>
                  </a:moveTo>
                  <a:lnTo>
                    <a:pt x="123240" y="123240"/>
                  </a:lnTo>
                  <a:lnTo>
                    <a:pt x="123193" y="123279"/>
                  </a:lnTo>
                  <a:cubicBezTo>
                    <a:pt x="47078" y="199371"/>
                    <a:pt x="0" y="304492"/>
                    <a:pt x="0" y="420606"/>
                  </a:cubicBezTo>
                  <a:cubicBezTo>
                    <a:pt x="0" y="536720"/>
                    <a:pt x="47078" y="641841"/>
                    <a:pt x="123193" y="717933"/>
                  </a:cubicBezTo>
                  <a:lnTo>
                    <a:pt x="123238" y="717971"/>
                  </a:lnTo>
                  <a:lnTo>
                    <a:pt x="123279" y="718019"/>
                  </a:lnTo>
                  <a:cubicBezTo>
                    <a:pt x="199371" y="794134"/>
                    <a:pt x="304493" y="841212"/>
                    <a:pt x="420606" y="841212"/>
                  </a:cubicBezTo>
                  <a:cubicBezTo>
                    <a:pt x="536719" y="841212"/>
                    <a:pt x="641840" y="794134"/>
                    <a:pt x="717933" y="718019"/>
                  </a:cubicBezTo>
                  <a:lnTo>
                    <a:pt x="717972" y="717972"/>
                  </a:lnTo>
                  <a:lnTo>
                    <a:pt x="718019" y="717933"/>
                  </a:lnTo>
                  <a:cubicBezTo>
                    <a:pt x="794134" y="641841"/>
                    <a:pt x="841212" y="536720"/>
                    <a:pt x="841212" y="420606"/>
                  </a:cubicBezTo>
                  <a:cubicBezTo>
                    <a:pt x="841212" y="304493"/>
                    <a:pt x="794134" y="199372"/>
                    <a:pt x="718019" y="123279"/>
                  </a:cubicBezTo>
                  <a:lnTo>
                    <a:pt x="717971" y="123239"/>
                  </a:lnTo>
                  <a:lnTo>
                    <a:pt x="717933" y="123193"/>
                  </a:lnTo>
                  <a:cubicBezTo>
                    <a:pt x="641840" y="47078"/>
                    <a:pt x="536719" y="0"/>
                    <a:pt x="420606" y="0"/>
                  </a:cubicBezTo>
                  <a:cubicBezTo>
                    <a:pt x="304492" y="0"/>
                    <a:pt x="199371" y="47078"/>
                    <a:pt x="123279" y="123193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519" name="Straight Connector 518">
            <a:extLst>
              <a:ext uri="{FF2B5EF4-FFF2-40B4-BE49-F238E27FC236}">
                <a16:creationId xmlns:a16="http://schemas.microsoft.com/office/drawing/2014/main" id="{152275CF-5AC3-8B48-EA5F-1D74EC520FED}"/>
              </a:ext>
            </a:extLst>
          </p:cNvPr>
          <p:cNvCxnSpPr/>
          <p:nvPr/>
        </p:nvCxnSpPr>
        <p:spPr>
          <a:xfrm>
            <a:off x="8198163" y="10629483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0" name="Straight Connector 519">
            <a:extLst>
              <a:ext uri="{FF2B5EF4-FFF2-40B4-BE49-F238E27FC236}">
                <a16:creationId xmlns:a16="http://schemas.microsoft.com/office/drawing/2014/main" id="{FF8422AF-A35F-3D7F-3C1E-3C179280E8E3}"/>
              </a:ext>
            </a:extLst>
          </p:cNvPr>
          <p:cNvCxnSpPr/>
          <p:nvPr/>
        </p:nvCxnSpPr>
        <p:spPr>
          <a:xfrm>
            <a:off x="8188312" y="11944843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1" name="Chevron 520">
            <a:extLst>
              <a:ext uri="{FF2B5EF4-FFF2-40B4-BE49-F238E27FC236}">
                <a16:creationId xmlns:a16="http://schemas.microsoft.com/office/drawing/2014/main" id="{601199A1-6ACB-7DE0-D1F7-96CB8366229B}"/>
              </a:ext>
            </a:extLst>
          </p:cNvPr>
          <p:cNvSpPr/>
          <p:nvPr/>
        </p:nvSpPr>
        <p:spPr>
          <a:xfrm>
            <a:off x="7760886" y="12121586"/>
            <a:ext cx="238155" cy="238155"/>
          </a:xfrm>
          <a:prstGeom prst="chevr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22" name="Rounded Rectangle 521">
            <a:extLst>
              <a:ext uri="{FF2B5EF4-FFF2-40B4-BE49-F238E27FC236}">
                <a16:creationId xmlns:a16="http://schemas.microsoft.com/office/drawing/2014/main" id="{CABD7F6F-D333-19EE-04FC-6BE786B1549E}"/>
              </a:ext>
            </a:extLst>
          </p:cNvPr>
          <p:cNvSpPr/>
          <p:nvPr/>
        </p:nvSpPr>
        <p:spPr>
          <a:xfrm>
            <a:off x="7873079" y="13028271"/>
            <a:ext cx="634652" cy="324178"/>
          </a:xfrm>
          <a:prstGeom prst="roundRect">
            <a:avLst/>
          </a:prstGeom>
          <a:solidFill>
            <a:schemeClr val="tx1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23" name="Group 522">
            <a:extLst>
              <a:ext uri="{FF2B5EF4-FFF2-40B4-BE49-F238E27FC236}">
                <a16:creationId xmlns:a16="http://schemas.microsoft.com/office/drawing/2014/main" id="{3A2C689B-1217-34C1-08DB-5790377A6D5A}"/>
              </a:ext>
            </a:extLst>
          </p:cNvPr>
          <p:cNvGrpSpPr/>
          <p:nvPr/>
        </p:nvGrpSpPr>
        <p:grpSpPr>
          <a:xfrm>
            <a:off x="8694622" y="13076794"/>
            <a:ext cx="188841" cy="188842"/>
            <a:chOff x="8672660" y="5000203"/>
            <a:chExt cx="188841" cy="188842"/>
          </a:xfrm>
        </p:grpSpPr>
        <p:sp>
          <p:nvSpPr>
            <p:cNvPr id="524" name="Rectangle 523">
              <a:extLst>
                <a:ext uri="{FF2B5EF4-FFF2-40B4-BE49-F238E27FC236}">
                  <a16:creationId xmlns:a16="http://schemas.microsoft.com/office/drawing/2014/main" id="{D983CD01-C55C-30F1-D30E-47714245D648}"/>
                </a:ext>
              </a:extLst>
            </p:cNvPr>
            <p:cNvSpPr/>
            <p:nvPr/>
          </p:nvSpPr>
          <p:spPr>
            <a:xfrm rot="2700000">
              <a:off x="8672660" y="5000203"/>
              <a:ext cx="188842" cy="188841"/>
            </a:xfrm>
            <a:prstGeom prst="rect">
              <a:avLst/>
            </a:prstGeom>
            <a:noFill/>
            <a:ln w="666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5" name="Freeform 524">
              <a:extLst>
                <a:ext uri="{FF2B5EF4-FFF2-40B4-BE49-F238E27FC236}">
                  <a16:creationId xmlns:a16="http://schemas.microsoft.com/office/drawing/2014/main" id="{68C75C54-1516-23FC-00F8-571473B760E6}"/>
                </a:ext>
              </a:extLst>
            </p:cNvPr>
            <p:cNvSpPr/>
            <p:nvPr/>
          </p:nvSpPr>
          <p:spPr>
            <a:xfrm>
              <a:off x="8678295" y="5028207"/>
              <a:ext cx="163814" cy="139567"/>
            </a:xfrm>
            <a:custGeom>
              <a:avLst/>
              <a:gdLst>
                <a:gd name="connsiteX0" fmla="*/ 0 w 1983921"/>
                <a:gd name="connsiteY0" fmla="*/ 963386 h 963386"/>
                <a:gd name="connsiteX1" fmla="*/ 938893 w 1983921"/>
                <a:gd name="connsiteY1" fmla="*/ 710293 h 963386"/>
                <a:gd name="connsiteX2" fmla="*/ 1094014 w 1983921"/>
                <a:gd name="connsiteY2" fmla="*/ 244928 h 963386"/>
                <a:gd name="connsiteX3" fmla="*/ 1820636 w 1983921"/>
                <a:gd name="connsiteY3" fmla="*/ 40821 h 963386"/>
                <a:gd name="connsiteX4" fmla="*/ 1902278 w 1983921"/>
                <a:gd name="connsiteY4" fmla="*/ 24493 h 963386"/>
                <a:gd name="connsiteX5" fmla="*/ 1983921 w 1983921"/>
                <a:gd name="connsiteY5" fmla="*/ 0 h 963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83921" h="963386">
                  <a:moveTo>
                    <a:pt x="0" y="963386"/>
                  </a:moveTo>
                  <a:cubicBezTo>
                    <a:pt x="378278" y="896711"/>
                    <a:pt x="756557" y="830036"/>
                    <a:pt x="938893" y="710293"/>
                  </a:cubicBezTo>
                  <a:cubicBezTo>
                    <a:pt x="1121229" y="590550"/>
                    <a:pt x="947057" y="356507"/>
                    <a:pt x="1094014" y="244928"/>
                  </a:cubicBezTo>
                  <a:cubicBezTo>
                    <a:pt x="1240971" y="133349"/>
                    <a:pt x="1685926" y="77560"/>
                    <a:pt x="1820636" y="40821"/>
                  </a:cubicBezTo>
                  <a:cubicBezTo>
                    <a:pt x="1955346" y="4082"/>
                    <a:pt x="1875064" y="31296"/>
                    <a:pt x="1902278" y="24493"/>
                  </a:cubicBezTo>
                  <a:cubicBezTo>
                    <a:pt x="1929492" y="17689"/>
                    <a:pt x="1956706" y="8844"/>
                    <a:pt x="1983921" y="0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526" name="Straight Connector 525">
            <a:extLst>
              <a:ext uri="{FF2B5EF4-FFF2-40B4-BE49-F238E27FC236}">
                <a16:creationId xmlns:a16="http://schemas.microsoft.com/office/drawing/2014/main" id="{D2EF4D32-998C-5475-63EC-67150781A567}"/>
              </a:ext>
            </a:extLst>
          </p:cNvPr>
          <p:cNvCxnSpPr/>
          <p:nvPr/>
        </p:nvCxnSpPr>
        <p:spPr>
          <a:xfrm>
            <a:off x="8187876" y="12896637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7" name="Rounded Rectangle 526">
            <a:extLst>
              <a:ext uri="{FF2B5EF4-FFF2-40B4-BE49-F238E27FC236}">
                <a16:creationId xmlns:a16="http://schemas.microsoft.com/office/drawing/2014/main" id="{6A4C1E51-4B94-EF85-5201-B20BA01CA444}"/>
              </a:ext>
            </a:extLst>
          </p:cNvPr>
          <p:cNvSpPr/>
          <p:nvPr/>
        </p:nvSpPr>
        <p:spPr>
          <a:xfrm>
            <a:off x="7876410" y="12543337"/>
            <a:ext cx="634652" cy="324178"/>
          </a:xfrm>
          <a:prstGeom prst="roundRect">
            <a:avLst/>
          </a:prstGeom>
          <a:solidFill>
            <a:schemeClr val="tx1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28" name="Group 527">
            <a:extLst>
              <a:ext uri="{FF2B5EF4-FFF2-40B4-BE49-F238E27FC236}">
                <a16:creationId xmlns:a16="http://schemas.microsoft.com/office/drawing/2014/main" id="{7F9C988F-AB14-41E2-F6DE-EBEDBD67B486}"/>
              </a:ext>
            </a:extLst>
          </p:cNvPr>
          <p:cNvGrpSpPr/>
          <p:nvPr/>
        </p:nvGrpSpPr>
        <p:grpSpPr>
          <a:xfrm>
            <a:off x="8670712" y="12598476"/>
            <a:ext cx="213697" cy="188842"/>
            <a:chOff x="6114441" y="4148345"/>
            <a:chExt cx="240990" cy="212959"/>
          </a:xfrm>
        </p:grpSpPr>
        <p:sp>
          <p:nvSpPr>
            <p:cNvPr id="529" name="Rectangle 528">
              <a:extLst>
                <a:ext uri="{FF2B5EF4-FFF2-40B4-BE49-F238E27FC236}">
                  <a16:creationId xmlns:a16="http://schemas.microsoft.com/office/drawing/2014/main" id="{3F3169F6-8D91-3BAE-67B3-6D4D0E5B080A}"/>
                </a:ext>
              </a:extLst>
            </p:cNvPr>
            <p:cNvSpPr/>
            <p:nvPr/>
          </p:nvSpPr>
          <p:spPr>
            <a:xfrm rot="2700000">
              <a:off x="6142472" y="4148345"/>
              <a:ext cx="212959" cy="212959"/>
            </a:xfrm>
            <a:prstGeom prst="rect">
              <a:avLst/>
            </a:prstGeom>
            <a:noFill/>
            <a:ln w="666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530" name="Straight Connector 529">
              <a:extLst>
                <a:ext uri="{FF2B5EF4-FFF2-40B4-BE49-F238E27FC236}">
                  <a16:creationId xmlns:a16="http://schemas.microsoft.com/office/drawing/2014/main" id="{58C44BFD-D857-7464-D4F5-94B6EBC7E53D}"/>
                </a:ext>
              </a:extLst>
            </p:cNvPr>
            <p:cNvCxnSpPr>
              <a:cxnSpLocks/>
            </p:cNvCxnSpPr>
            <p:nvPr/>
          </p:nvCxnSpPr>
          <p:spPr>
            <a:xfrm>
              <a:off x="6114441" y="4272504"/>
              <a:ext cx="135774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1" name="Straight Connector 530">
              <a:extLst>
                <a:ext uri="{FF2B5EF4-FFF2-40B4-BE49-F238E27FC236}">
                  <a16:creationId xmlns:a16="http://schemas.microsoft.com/office/drawing/2014/main" id="{B4744052-D45D-A2DC-17E5-DC37E75A35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36791" y="4184883"/>
              <a:ext cx="102568" cy="9410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2" name="Group 531">
            <a:extLst>
              <a:ext uri="{FF2B5EF4-FFF2-40B4-BE49-F238E27FC236}">
                <a16:creationId xmlns:a16="http://schemas.microsoft.com/office/drawing/2014/main" id="{59959F87-459E-0530-74D2-C2B4998A164E}"/>
              </a:ext>
            </a:extLst>
          </p:cNvPr>
          <p:cNvGrpSpPr/>
          <p:nvPr/>
        </p:nvGrpSpPr>
        <p:grpSpPr>
          <a:xfrm>
            <a:off x="9000937" y="12556838"/>
            <a:ext cx="244601" cy="277073"/>
            <a:chOff x="6596240" y="4219231"/>
            <a:chExt cx="313777" cy="355432"/>
          </a:xfrm>
        </p:grpSpPr>
        <p:sp>
          <p:nvSpPr>
            <p:cNvPr id="533" name="Triangle 532">
              <a:extLst>
                <a:ext uri="{FF2B5EF4-FFF2-40B4-BE49-F238E27FC236}">
                  <a16:creationId xmlns:a16="http://schemas.microsoft.com/office/drawing/2014/main" id="{860D6DFB-EF5F-B41A-99D5-E4C3F577692A}"/>
                </a:ext>
              </a:extLst>
            </p:cNvPr>
            <p:cNvSpPr/>
            <p:nvPr/>
          </p:nvSpPr>
          <p:spPr>
            <a:xfrm rot="16200000">
              <a:off x="6518031" y="4297440"/>
              <a:ext cx="355432" cy="199014"/>
            </a:xfrm>
            <a:prstGeom prst="triangle">
              <a:avLst>
                <a:gd name="adj" fmla="val 53047"/>
              </a:avLst>
            </a:prstGeom>
            <a:solidFill>
              <a:schemeClr val="tx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4" name="Rectangle 533">
              <a:extLst>
                <a:ext uri="{FF2B5EF4-FFF2-40B4-BE49-F238E27FC236}">
                  <a16:creationId xmlns:a16="http://schemas.microsoft.com/office/drawing/2014/main" id="{99CC4D47-40F7-6C22-156D-56329CFE45F4}"/>
                </a:ext>
              </a:extLst>
            </p:cNvPr>
            <p:cNvSpPr/>
            <p:nvPr/>
          </p:nvSpPr>
          <p:spPr>
            <a:xfrm rot="2700000">
              <a:off x="6667770" y="4272757"/>
              <a:ext cx="242248" cy="242247"/>
            </a:xfrm>
            <a:prstGeom prst="rect">
              <a:avLst/>
            </a:prstGeom>
            <a:noFill/>
            <a:ln w="666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535" name="Straight Connector 534">
            <a:extLst>
              <a:ext uri="{FF2B5EF4-FFF2-40B4-BE49-F238E27FC236}">
                <a16:creationId xmlns:a16="http://schemas.microsoft.com/office/drawing/2014/main" id="{BC2B827A-C557-73FD-829E-A75505A0B405}"/>
              </a:ext>
            </a:extLst>
          </p:cNvPr>
          <p:cNvCxnSpPr/>
          <p:nvPr/>
        </p:nvCxnSpPr>
        <p:spPr>
          <a:xfrm>
            <a:off x="8188822" y="12429165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6" name="Straight Connector 535">
            <a:extLst>
              <a:ext uri="{FF2B5EF4-FFF2-40B4-BE49-F238E27FC236}">
                <a16:creationId xmlns:a16="http://schemas.microsoft.com/office/drawing/2014/main" id="{D98F7808-58F4-B8FF-FF75-0166F6150ACF}"/>
              </a:ext>
            </a:extLst>
          </p:cNvPr>
          <p:cNvCxnSpPr/>
          <p:nvPr/>
        </p:nvCxnSpPr>
        <p:spPr>
          <a:xfrm rot="10800000">
            <a:off x="8207442" y="9561957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7" name="TextBox 536">
            <a:extLst>
              <a:ext uri="{FF2B5EF4-FFF2-40B4-BE49-F238E27FC236}">
                <a16:creationId xmlns:a16="http://schemas.microsoft.com/office/drawing/2014/main" id="{4EAB0545-E3E2-B28B-FAB0-6D1A4743F555}"/>
              </a:ext>
            </a:extLst>
          </p:cNvPr>
          <p:cNvSpPr txBox="1"/>
          <p:nvPr/>
        </p:nvSpPr>
        <p:spPr>
          <a:xfrm>
            <a:off x="7712562" y="9101903"/>
            <a:ext cx="23124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venir Book" panose="02000503020000020003" pitchFamily="2" charset="0"/>
              </a:rPr>
              <a:t>Input timeseries</a:t>
            </a:r>
          </a:p>
        </p:txBody>
      </p:sp>
      <p:sp>
        <p:nvSpPr>
          <p:cNvPr id="538" name="Chevron 537">
            <a:extLst>
              <a:ext uri="{FF2B5EF4-FFF2-40B4-BE49-F238E27FC236}">
                <a16:creationId xmlns:a16="http://schemas.microsoft.com/office/drawing/2014/main" id="{F1658038-C5D0-0AD0-0172-219A2B7C6CFC}"/>
              </a:ext>
            </a:extLst>
          </p:cNvPr>
          <p:cNvSpPr/>
          <p:nvPr/>
        </p:nvSpPr>
        <p:spPr>
          <a:xfrm rot="5400000">
            <a:off x="8087988" y="9374449"/>
            <a:ext cx="238155" cy="238155"/>
          </a:xfrm>
          <a:prstGeom prst="chevr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39" name="Oval 538">
            <a:extLst>
              <a:ext uri="{FF2B5EF4-FFF2-40B4-BE49-F238E27FC236}">
                <a16:creationId xmlns:a16="http://schemas.microsoft.com/office/drawing/2014/main" id="{83A3C96F-A154-38CF-21C6-2A034169A0AF}"/>
              </a:ext>
            </a:extLst>
          </p:cNvPr>
          <p:cNvSpPr/>
          <p:nvPr/>
        </p:nvSpPr>
        <p:spPr>
          <a:xfrm>
            <a:off x="8051792" y="13512987"/>
            <a:ext cx="109709" cy="109709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40" name="Straight Connector 539">
            <a:extLst>
              <a:ext uri="{FF2B5EF4-FFF2-40B4-BE49-F238E27FC236}">
                <a16:creationId xmlns:a16="http://schemas.microsoft.com/office/drawing/2014/main" id="{5CEF63C7-A1D8-8677-DCBA-9D1BABD36E66}"/>
              </a:ext>
            </a:extLst>
          </p:cNvPr>
          <p:cNvCxnSpPr/>
          <p:nvPr/>
        </p:nvCxnSpPr>
        <p:spPr>
          <a:xfrm>
            <a:off x="8104303" y="13382158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1" name="TextBox 540">
            <a:extLst>
              <a:ext uri="{FF2B5EF4-FFF2-40B4-BE49-F238E27FC236}">
                <a16:creationId xmlns:a16="http://schemas.microsoft.com/office/drawing/2014/main" id="{5703ED09-276D-3099-770B-0889C8A5C28E}"/>
              </a:ext>
            </a:extLst>
          </p:cNvPr>
          <p:cNvSpPr txBox="1"/>
          <p:nvPr/>
        </p:nvSpPr>
        <p:spPr>
          <a:xfrm>
            <a:off x="7626564" y="13680093"/>
            <a:ext cx="23124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venir Book" panose="02000503020000020003" pitchFamily="2" charset="0"/>
              </a:rPr>
              <a:t>Binary Classification</a:t>
            </a:r>
          </a:p>
        </p:txBody>
      </p:sp>
      <p:sp>
        <p:nvSpPr>
          <p:cNvPr id="542" name="Oval 541">
            <a:extLst>
              <a:ext uri="{FF2B5EF4-FFF2-40B4-BE49-F238E27FC236}">
                <a16:creationId xmlns:a16="http://schemas.microsoft.com/office/drawing/2014/main" id="{19EB5F96-9669-9C1E-7874-1931B5B70D66}"/>
              </a:ext>
            </a:extLst>
          </p:cNvPr>
          <p:cNvSpPr/>
          <p:nvPr/>
        </p:nvSpPr>
        <p:spPr>
          <a:xfrm>
            <a:off x="8254127" y="13509335"/>
            <a:ext cx="109709" cy="109709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43" name="Straight Connector 542">
            <a:extLst>
              <a:ext uri="{FF2B5EF4-FFF2-40B4-BE49-F238E27FC236}">
                <a16:creationId xmlns:a16="http://schemas.microsoft.com/office/drawing/2014/main" id="{29188682-D39C-73D5-A7EB-4590EB237716}"/>
              </a:ext>
            </a:extLst>
          </p:cNvPr>
          <p:cNvCxnSpPr/>
          <p:nvPr/>
        </p:nvCxnSpPr>
        <p:spPr>
          <a:xfrm>
            <a:off x="8305115" y="13385129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45" name="Table 544">
            <a:extLst>
              <a:ext uri="{FF2B5EF4-FFF2-40B4-BE49-F238E27FC236}">
                <a16:creationId xmlns:a16="http://schemas.microsoft.com/office/drawing/2014/main" id="{C7BFCDF6-A2F1-9CA4-DBA5-979A0FA1D4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5159857"/>
              </p:ext>
            </p:extLst>
          </p:nvPr>
        </p:nvGraphicFramePr>
        <p:xfrm>
          <a:off x="1551555" y="12517451"/>
          <a:ext cx="5180877" cy="8728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7518">
                  <a:extLst>
                    <a:ext uri="{9D8B030D-6E8A-4147-A177-3AD203B41FA5}">
                      <a16:colId xmlns:a16="http://schemas.microsoft.com/office/drawing/2014/main" val="3397622280"/>
                    </a:ext>
                  </a:extLst>
                </a:gridCol>
                <a:gridCol w="818271">
                  <a:extLst>
                    <a:ext uri="{9D8B030D-6E8A-4147-A177-3AD203B41FA5}">
                      <a16:colId xmlns:a16="http://schemas.microsoft.com/office/drawing/2014/main" val="1145022172"/>
                    </a:ext>
                  </a:extLst>
                </a:gridCol>
                <a:gridCol w="846272">
                  <a:extLst>
                    <a:ext uri="{9D8B030D-6E8A-4147-A177-3AD203B41FA5}">
                      <a16:colId xmlns:a16="http://schemas.microsoft.com/office/drawing/2014/main" val="1997794060"/>
                    </a:ext>
                  </a:extLst>
                </a:gridCol>
                <a:gridCol w="846272">
                  <a:extLst>
                    <a:ext uri="{9D8B030D-6E8A-4147-A177-3AD203B41FA5}">
                      <a16:colId xmlns:a16="http://schemas.microsoft.com/office/drawing/2014/main" val="2179902479"/>
                    </a:ext>
                  </a:extLst>
                </a:gridCol>
                <a:gridCol w="846272">
                  <a:extLst>
                    <a:ext uri="{9D8B030D-6E8A-4147-A177-3AD203B41FA5}">
                      <a16:colId xmlns:a16="http://schemas.microsoft.com/office/drawing/2014/main" val="1089073686"/>
                    </a:ext>
                  </a:extLst>
                </a:gridCol>
                <a:gridCol w="846272">
                  <a:extLst>
                    <a:ext uri="{9D8B030D-6E8A-4147-A177-3AD203B41FA5}">
                      <a16:colId xmlns:a16="http://schemas.microsoft.com/office/drawing/2014/main" val="388930942"/>
                    </a:ext>
                  </a:extLst>
                </a:gridCol>
              </a:tblGrid>
              <a:tr h="436431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Dense</a:t>
                      </a:r>
                      <a:endParaRPr lang="en-US" b="1" dirty="0">
                        <a:solidFill>
                          <a:schemeClr val="tx1"/>
                        </a:solidFill>
                        <a:latin typeface="Avenir Book" panose="02000503020000020003" pitchFamily="2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64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  <a:endParaRPr lang="en-US" sz="1200" b="1" dirty="0">
                        <a:solidFill>
                          <a:schemeClr val="tx1"/>
                        </a:solidFill>
                        <a:latin typeface="Avenir Book" panose="02000503020000020003" pitchFamily="2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ReLU</a:t>
                      </a:r>
                      <a:endParaRPr lang="en-US" sz="1200" b="1" dirty="0">
                        <a:solidFill>
                          <a:schemeClr val="tx1"/>
                        </a:solidFill>
                        <a:latin typeface="Avenir Book" panose="02000503020000020003" pitchFamily="2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0.1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5205580"/>
                  </a:ext>
                </a:extLst>
              </a:tr>
              <a:tr h="436431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Avenir Book" panose="02000503020000020003" pitchFamily="2" charset="0"/>
                        </a:rPr>
                        <a:t>Dense</a:t>
                      </a:r>
                      <a:endParaRPr lang="en-US" b="1" dirty="0">
                        <a:latin typeface="Avenir Book" panose="02000503020000020003" pitchFamily="2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2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SoftMax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4388036"/>
                  </a:ext>
                </a:extLst>
              </a:tr>
            </a:tbl>
          </a:graphicData>
        </a:graphic>
      </p:graphicFrame>
      <p:sp>
        <p:nvSpPr>
          <p:cNvPr id="551" name="Freeform 550">
            <a:extLst>
              <a:ext uri="{FF2B5EF4-FFF2-40B4-BE49-F238E27FC236}">
                <a16:creationId xmlns:a16="http://schemas.microsoft.com/office/drawing/2014/main" id="{9BD8DD9A-D9BB-7E93-7369-A1478A808F16}"/>
              </a:ext>
            </a:extLst>
          </p:cNvPr>
          <p:cNvSpPr/>
          <p:nvPr/>
        </p:nvSpPr>
        <p:spPr>
          <a:xfrm rot="18900000" flipH="1">
            <a:off x="8007054" y="10130816"/>
            <a:ext cx="389597" cy="389597"/>
          </a:xfrm>
          <a:custGeom>
            <a:avLst/>
            <a:gdLst>
              <a:gd name="connsiteX0" fmla="*/ 420619 w 841212"/>
              <a:gd name="connsiteY0" fmla="*/ 503190 h 841212"/>
              <a:gd name="connsiteX1" fmla="*/ 588232 w 841212"/>
              <a:gd name="connsiteY1" fmla="*/ 670749 h 841212"/>
              <a:gd name="connsiteX2" fmla="*/ 573588 w 841212"/>
              <a:gd name="connsiteY2" fmla="*/ 679200 h 841212"/>
              <a:gd name="connsiteX3" fmla="*/ 544350 w 841212"/>
              <a:gd name="connsiteY3" fmla="*/ 695272 h 841212"/>
              <a:gd name="connsiteX4" fmla="*/ 525416 w 841212"/>
              <a:gd name="connsiteY4" fmla="*/ 702216 h 841212"/>
              <a:gd name="connsiteX5" fmla="*/ 495766 w 841212"/>
              <a:gd name="connsiteY5" fmla="*/ 712305 h 841212"/>
              <a:gd name="connsiteX6" fmla="*/ 488701 w 841212"/>
              <a:gd name="connsiteY6" fmla="*/ 713605 h 841212"/>
              <a:gd name="connsiteX7" fmla="*/ 419826 w 841212"/>
              <a:gd name="connsiteY7" fmla="*/ 718563 h 841212"/>
              <a:gd name="connsiteX8" fmla="*/ 354578 w 841212"/>
              <a:gd name="connsiteY8" fmla="*/ 713876 h 841212"/>
              <a:gd name="connsiteX9" fmla="*/ 344107 w 841212"/>
              <a:gd name="connsiteY9" fmla="*/ 711955 h 841212"/>
              <a:gd name="connsiteX10" fmla="*/ 323519 w 841212"/>
              <a:gd name="connsiteY10" fmla="*/ 704945 h 841212"/>
              <a:gd name="connsiteX11" fmla="*/ 295963 w 841212"/>
              <a:gd name="connsiteY11" fmla="*/ 694861 h 841212"/>
              <a:gd name="connsiteX12" fmla="*/ 272875 w 841212"/>
              <a:gd name="connsiteY12" fmla="*/ 682159 h 841212"/>
              <a:gd name="connsiteX13" fmla="*/ 253096 w 841212"/>
              <a:gd name="connsiteY13" fmla="*/ 670768 h 841212"/>
              <a:gd name="connsiteX14" fmla="*/ 670749 w 841212"/>
              <a:gd name="connsiteY14" fmla="*/ 252980 h 841212"/>
              <a:gd name="connsiteX15" fmla="*/ 679185 w 841212"/>
              <a:gd name="connsiteY15" fmla="*/ 267597 h 841212"/>
              <a:gd name="connsiteX16" fmla="*/ 695273 w 841212"/>
              <a:gd name="connsiteY16" fmla="*/ 296864 h 841212"/>
              <a:gd name="connsiteX17" fmla="*/ 702210 w 841212"/>
              <a:gd name="connsiteY17" fmla="*/ 315779 h 841212"/>
              <a:gd name="connsiteX18" fmla="*/ 712305 w 841212"/>
              <a:gd name="connsiteY18" fmla="*/ 345448 h 841212"/>
              <a:gd name="connsiteX19" fmla="*/ 713605 w 841212"/>
              <a:gd name="connsiteY19" fmla="*/ 352509 h 841212"/>
              <a:gd name="connsiteX20" fmla="*/ 718563 w 841212"/>
              <a:gd name="connsiteY20" fmla="*/ 421386 h 841212"/>
              <a:gd name="connsiteX21" fmla="*/ 713876 w 841212"/>
              <a:gd name="connsiteY21" fmla="*/ 486633 h 841212"/>
              <a:gd name="connsiteX22" fmla="*/ 711955 w 841212"/>
              <a:gd name="connsiteY22" fmla="*/ 497103 h 841212"/>
              <a:gd name="connsiteX23" fmla="*/ 704942 w 841212"/>
              <a:gd name="connsiteY23" fmla="*/ 517701 h 841212"/>
              <a:gd name="connsiteX24" fmla="*/ 694861 w 841212"/>
              <a:gd name="connsiteY24" fmla="*/ 545247 h 841212"/>
              <a:gd name="connsiteX25" fmla="*/ 682150 w 841212"/>
              <a:gd name="connsiteY25" fmla="*/ 568351 h 841212"/>
              <a:gd name="connsiteX26" fmla="*/ 670768 w 841212"/>
              <a:gd name="connsiteY26" fmla="*/ 588115 h 841212"/>
              <a:gd name="connsiteX27" fmla="*/ 503191 w 841212"/>
              <a:gd name="connsiteY27" fmla="*/ 420592 h 841212"/>
              <a:gd name="connsiteX28" fmla="*/ 170444 w 841212"/>
              <a:gd name="connsiteY28" fmla="*/ 253096 h 841212"/>
              <a:gd name="connsiteX29" fmla="*/ 338021 w 841212"/>
              <a:gd name="connsiteY29" fmla="*/ 420619 h 841212"/>
              <a:gd name="connsiteX30" fmla="*/ 170463 w 841212"/>
              <a:gd name="connsiteY30" fmla="*/ 588231 h 841212"/>
              <a:gd name="connsiteX31" fmla="*/ 161978 w 841212"/>
              <a:gd name="connsiteY31" fmla="*/ 573529 h 841212"/>
              <a:gd name="connsiteX32" fmla="*/ 145944 w 841212"/>
              <a:gd name="connsiteY32" fmla="*/ 544360 h 841212"/>
              <a:gd name="connsiteX33" fmla="*/ 138973 w 841212"/>
              <a:gd name="connsiteY33" fmla="*/ 525353 h 841212"/>
              <a:gd name="connsiteX34" fmla="*/ 128910 w 841212"/>
              <a:gd name="connsiteY34" fmla="*/ 495777 h 841212"/>
              <a:gd name="connsiteX35" fmla="*/ 127605 w 841212"/>
              <a:gd name="connsiteY35" fmla="*/ 488686 h 841212"/>
              <a:gd name="connsiteX36" fmla="*/ 122648 w 841212"/>
              <a:gd name="connsiteY36" fmla="*/ 419837 h 841212"/>
              <a:gd name="connsiteX37" fmla="*/ 127337 w 841212"/>
              <a:gd name="connsiteY37" fmla="*/ 354566 h 841212"/>
              <a:gd name="connsiteX38" fmla="*/ 129255 w 841212"/>
              <a:gd name="connsiteY38" fmla="*/ 344116 h 841212"/>
              <a:gd name="connsiteX39" fmla="*/ 136283 w 841212"/>
              <a:gd name="connsiteY39" fmla="*/ 323470 h 841212"/>
              <a:gd name="connsiteX40" fmla="*/ 146348 w 841212"/>
              <a:gd name="connsiteY40" fmla="*/ 295969 h 841212"/>
              <a:gd name="connsiteX41" fmla="*/ 159077 w 841212"/>
              <a:gd name="connsiteY41" fmla="*/ 272833 h 841212"/>
              <a:gd name="connsiteX42" fmla="*/ 252981 w 841212"/>
              <a:gd name="connsiteY42" fmla="*/ 170463 h 841212"/>
              <a:gd name="connsiteX43" fmla="*/ 267646 w 841212"/>
              <a:gd name="connsiteY43" fmla="*/ 161999 h 841212"/>
              <a:gd name="connsiteX44" fmla="*/ 296857 w 841212"/>
              <a:gd name="connsiteY44" fmla="*/ 145942 h 841212"/>
              <a:gd name="connsiteX45" fmla="*/ 315832 w 841212"/>
              <a:gd name="connsiteY45" fmla="*/ 138983 h 841212"/>
              <a:gd name="connsiteX46" fmla="*/ 345438 w 841212"/>
              <a:gd name="connsiteY46" fmla="*/ 128909 h 841212"/>
              <a:gd name="connsiteX47" fmla="*/ 352522 w 841212"/>
              <a:gd name="connsiteY47" fmla="*/ 127605 h 841212"/>
              <a:gd name="connsiteX48" fmla="*/ 421376 w 841212"/>
              <a:gd name="connsiteY48" fmla="*/ 122649 h 841212"/>
              <a:gd name="connsiteX49" fmla="*/ 486646 w 841212"/>
              <a:gd name="connsiteY49" fmla="*/ 127337 h 841212"/>
              <a:gd name="connsiteX50" fmla="*/ 497094 w 841212"/>
              <a:gd name="connsiteY50" fmla="*/ 129254 h 841212"/>
              <a:gd name="connsiteX51" fmla="*/ 517758 w 841212"/>
              <a:gd name="connsiteY51" fmla="*/ 136290 h 841212"/>
              <a:gd name="connsiteX52" fmla="*/ 545239 w 841212"/>
              <a:gd name="connsiteY52" fmla="*/ 146346 h 841212"/>
              <a:gd name="connsiteX53" fmla="*/ 568409 w 841212"/>
              <a:gd name="connsiteY53" fmla="*/ 159094 h 841212"/>
              <a:gd name="connsiteX54" fmla="*/ 588116 w 841212"/>
              <a:gd name="connsiteY54" fmla="*/ 170444 h 841212"/>
              <a:gd name="connsiteX55" fmla="*/ 420593 w 841212"/>
              <a:gd name="connsiteY55" fmla="*/ 338021 h 841212"/>
              <a:gd name="connsiteX56" fmla="*/ 123279 w 841212"/>
              <a:gd name="connsiteY56" fmla="*/ 123193 h 841212"/>
              <a:gd name="connsiteX57" fmla="*/ 123240 w 841212"/>
              <a:gd name="connsiteY57" fmla="*/ 123240 h 841212"/>
              <a:gd name="connsiteX58" fmla="*/ 123193 w 841212"/>
              <a:gd name="connsiteY58" fmla="*/ 123279 h 841212"/>
              <a:gd name="connsiteX59" fmla="*/ 0 w 841212"/>
              <a:gd name="connsiteY59" fmla="*/ 420606 h 841212"/>
              <a:gd name="connsiteX60" fmla="*/ 123193 w 841212"/>
              <a:gd name="connsiteY60" fmla="*/ 717933 h 841212"/>
              <a:gd name="connsiteX61" fmla="*/ 123238 w 841212"/>
              <a:gd name="connsiteY61" fmla="*/ 717971 h 841212"/>
              <a:gd name="connsiteX62" fmla="*/ 123279 w 841212"/>
              <a:gd name="connsiteY62" fmla="*/ 718019 h 841212"/>
              <a:gd name="connsiteX63" fmla="*/ 420606 w 841212"/>
              <a:gd name="connsiteY63" fmla="*/ 841212 h 841212"/>
              <a:gd name="connsiteX64" fmla="*/ 717933 w 841212"/>
              <a:gd name="connsiteY64" fmla="*/ 718019 h 841212"/>
              <a:gd name="connsiteX65" fmla="*/ 717972 w 841212"/>
              <a:gd name="connsiteY65" fmla="*/ 717972 h 841212"/>
              <a:gd name="connsiteX66" fmla="*/ 718019 w 841212"/>
              <a:gd name="connsiteY66" fmla="*/ 717933 h 841212"/>
              <a:gd name="connsiteX67" fmla="*/ 841212 w 841212"/>
              <a:gd name="connsiteY67" fmla="*/ 420606 h 841212"/>
              <a:gd name="connsiteX68" fmla="*/ 718019 w 841212"/>
              <a:gd name="connsiteY68" fmla="*/ 123279 h 841212"/>
              <a:gd name="connsiteX69" fmla="*/ 717971 w 841212"/>
              <a:gd name="connsiteY69" fmla="*/ 123239 h 841212"/>
              <a:gd name="connsiteX70" fmla="*/ 717933 w 841212"/>
              <a:gd name="connsiteY70" fmla="*/ 123193 h 841212"/>
              <a:gd name="connsiteX71" fmla="*/ 420606 w 841212"/>
              <a:gd name="connsiteY71" fmla="*/ 0 h 841212"/>
              <a:gd name="connsiteX72" fmla="*/ 123279 w 841212"/>
              <a:gd name="connsiteY72" fmla="*/ 123193 h 841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841212" h="841212">
                <a:moveTo>
                  <a:pt x="420619" y="503190"/>
                </a:moveTo>
                <a:lnTo>
                  <a:pt x="588232" y="670749"/>
                </a:lnTo>
                <a:lnTo>
                  <a:pt x="573588" y="679200"/>
                </a:lnTo>
                <a:lnTo>
                  <a:pt x="544350" y="695272"/>
                </a:lnTo>
                <a:lnTo>
                  <a:pt x="525416" y="702216"/>
                </a:lnTo>
                <a:lnTo>
                  <a:pt x="495766" y="712305"/>
                </a:lnTo>
                <a:lnTo>
                  <a:pt x="488701" y="713605"/>
                </a:lnTo>
                <a:lnTo>
                  <a:pt x="419826" y="718563"/>
                </a:lnTo>
                <a:lnTo>
                  <a:pt x="354578" y="713876"/>
                </a:lnTo>
                <a:lnTo>
                  <a:pt x="344107" y="711955"/>
                </a:lnTo>
                <a:lnTo>
                  <a:pt x="323519" y="704945"/>
                </a:lnTo>
                <a:lnTo>
                  <a:pt x="295963" y="694861"/>
                </a:lnTo>
                <a:lnTo>
                  <a:pt x="272875" y="682159"/>
                </a:lnTo>
                <a:lnTo>
                  <a:pt x="253096" y="670768"/>
                </a:lnTo>
                <a:close/>
                <a:moveTo>
                  <a:pt x="670749" y="252980"/>
                </a:moveTo>
                <a:lnTo>
                  <a:pt x="679185" y="267597"/>
                </a:lnTo>
                <a:lnTo>
                  <a:pt x="695273" y="296864"/>
                </a:lnTo>
                <a:lnTo>
                  <a:pt x="702210" y="315779"/>
                </a:lnTo>
                <a:lnTo>
                  <a:pt x="712305" y="345448"/>
                </a:lnTo>
                <a:lnTo>
                  <a:pt x="713605" y="352509"/>
                </a:lnTo>
                <a:lnTo>
                  <a:pt x="718563" y="421386"/>
                </a:lnTo>
                <a:lnTo>
                  <a:pt x="713876" y="486633"/>
                </a:lnTo>
                <a:lnTo>
                  <a:pt x="711955" y="497103"/>
                </a:lnTo>
                <a:lnTo>
                  <a:pt x="704942" y="517701"/>
                </a:lnTo>
                <a:lnTo>
                  <a:pt x="694861" y="545247"/>
                </a:lnTo>
                <a:lnTo>
                  <a:pt x="682150" y="568351"/>
                </a:lnTo>
                <a:lnTo>
                  <a:pt x="670768" y="588115"/>
                </a:lnTo>
                <a:lnTo>
                  <a:pt x="503191" y="420592"/>
                </a:lnTo>
                <a:close/>
                <a:moveTo>
                  <a:pt x="170444" y="253096"/>
                </a:moveTo>
                <a:lnTo>
                  <a:pt x="338021" y="420619"/>
                </a:lnTo>
                <a:lnTo>
                  <a:pt x="170463" y="588231"/>
                </a:lnTo>
                <a:lnTo>
                  <a:pt x="161978" y="573529"/>
                </a:lnTo>
                <a:lnTo>
                  <a:pt x="145944" y="544360"/>
                </a:lnTo>
                <a:lnTo>
                  <a:pt x="138973" y="525353"/>
                </a:lnTo>
                <a:lnTo>
                  <a:pt x="128910" y="495777"/>
                </a:lnTo>
                <a:lnTo>
                  <a:pt x="127605" y="488686"/>
                </a:lnTo>
                <a:lnTo>
                  <a:pt x="122648" y="419837"/>
                </a:lnTo>
                <a:lnTo>
                  <a:pt x="127337" y="354566"/>
                </a:lnTo>
                <a:lnTo>
                  <a:pt x="129255" y="344116"/>
                </a:lnTo>
                <a:lnTo>
                  <a:pt x="136283" y="323470"/>
                </a:lnTo>
                <a:lnTo>
                  <a:pt x="146348" y="295969"/>
                </a:lnTo>
                <a:lnTo>
                  <a:pt x="159077" y="272833"/>
                </a:lnTo>
                <a:close/>
                <a:moveTo>
                  <a:pt x="252981" y="170463"/>
                </a:moveTo>
                <a:lnTo>
                  <a:pt x="267646" y="161999"/>
                </a:lnTo>
                <a:lnTo>
                  <a:pt x="296857" y="145942"/>
                </a:lnTo>
                <a:lnTo>
                  <a:pt x="315832" y="138983"/>
                </a:lnTo>
                <a:lnTo>
                  <a:pt x="345438" y="128909"/>
                </a:lnTo>
                <a:lnTo>
                  <a:pt x="352522" y="127605"/>
                </a:lnTo>
                <a:lnTo>
                  <a:pt x="421376" y="122649"/>
                </a:lnTo>
                <a:lnTo>
                  <a:pt x="486646" y="127337"/>
                </a:lnTo>
                <a:lnTo>
                  <a:pt x="497094" y="129254"/>
                </a:lnTo>
                <a:lnTo>
                  <a:pt x="517758" y="136290"/>
                </a:lnTo>
                <a:lnTo>
                  <a:pt x="545239" y="146346"/>
                </a:lnTo>
                <a:lnTo>
                  <a:pt x="568409" y="159094"/>
                </a:lnTo>
                <a:lnTo>
                  <a:pt x="588116" y="170444"/>
                </a:lnTo>
                <a:lnTo>
                  <a:pt x="420593" y="338021"/>
                </a:lnTo>
                <a:close/>
                <a:moveTo>
                  <a:pt x="123279" y="123193"/>
                </a:moveTo>
                <a:lnTo>
                  <a:pt x="123240" y="123240"/>
                </a:lnTo>
                <a:lnTo>
                  <a:pt x="123193" y="123279"/>
                </a:lnTo>
                <a:cubicBezTo>
                  <a:pt x="47078" y="199371"/>
                  <a:pt x="0" y="304492"/>
                  <a:pt x="0" y="420606"/>
                </a:cubicBezTo>
                <a:cubicBezTo>
                  <a:pt x="0" y="536720"/>
                  <a:pt x="47078" y="641841"/>
                  <a:pt x="123193" y="717933"/>
                </a:cubicBezTo>
                <a:lnTo>
                  <a:pt x="123238" y="717971"/>
                </a:lnTo>
                <a:lnTo>
                  <a:pt x="123279" y="718019"/>
                </a:lnTo>
                <a:cubicBezTo>
                  <a:pt x="199371" y="794134"/>
                  <a:pt x="304493" y="841212"/>
                  <a:pt x="420606" y="841212"/>
                </a:cubicBezTo>
                <a:cubicBezTo>
                  <a:pt x="536719" y="841212"/>
                  <a:pt x="641840" y="794134"/>
                  <a:pt x="717933" y="718019"/>
                </a:cubicBezTo>
                <a:lnTo>
                  <a:pt x="717972" y="717972"/>
                </a:lnTo>
                <a:lnTo>
                  <a:pt x="718019" y="717933"/>
                </a:lnTo>
                <a:cubicBezTo>
                  <a:pt x="794134" y="641841"/>
                  <a:pt x="841212" y="536720"/>
                  <a:pt x="841212" y="420606"/>
                </a:cubicBezTo>
                <a:cubicBezTo>
                  <a:pt x="841212" y="304493"/>
                  <a:pt x="794134" y="199372"/>
                  <a:pt x="718019" y="123279"/>
                </a:cubicBezTo>
                <a:lnTo>
                  <a:pt x="717971" y="123239"/>
                </a:lnTo>
                <a:lnTo>
                  <a:pt x="717933" y="123193"/>
                </a:lnTo>
                <a:cubicBezTo>
                  <a:pt x="641840" y="47078"/>
                  <a:pt x="536719" y="0"/>
                  <a:pt x="420606" y="0"/>
                </a:cubicBezTo>
                <a:cubicBezTo>
                  <a:pt x="304492" y="0"/>
                  <a:pt x="199371" y="47078"/>
                  <a:pt x="123279" y="123193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73" name="Oval 572">
            <a:extLst>
              <a:ext uri="{FF2B5EF4-FFF2-40B4-BE49-F238E27FC236}">
                <a16:creationId xmlns:a16="http://schemas.microsoft.com/office/drawing/2014/main" id="{352D0132-A5A3-8DB7-C810-30B579F423D3}"/>
              </a:ext>
            </a:extLst>
          </p:cNvPr>
          <p:cNvSpPr/>
          <p:nvPr/>
        </p:nvSpPr>
        <p:spPr>
          <a:xfrm>
            <a:off x="7371741" y="10152450"/>
            <a:ext cx="322677" cy="329250"/>
          </a:xfrm>
          <a:prstGeom prst="ellipse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77" name="Group 576">
            <a:extLst>
              <a:ext uri="{FF2B5EF4-FFF2-40B4-BE49-F238E27FC236}">
                <a16:creationId xmlns:a16="http://schemas.microsoft.com/office/drawing/2014/main" id="{6D753969-F598-62B8-AF59-512B5420E8EC}"/>
              </a:ext>
            </a:extLst>
          </p:cNvPr>
          <p:cNvGrpSpPr/>
          <p:nvPr/>
        </p:nvGrpSpPr>
        <p:grpSpPr>
          <a:xfrm>
            <a:off x="7355229" y="10194206"/>
            <a:ext cx="355699" cy="271419"/>
            <a:chOff x="11484865" y="9284813"/>
            <a:chExt cx="909565" cy="659627"/>
          </a:xfrm>
          <a:solidFill>
            <a:schemeClr val="tx1"/>
          </a:solidFill>
        </p:grpSpPr>
        <p:sp>
          <p:nvSpPr>
            <p:cNvPr id="574" name="Block Arc 573">
              <a:extLst>
                <a:ext uri="{FF2B5EF4-FFF2-40B4-BE49-F238E27FC236}">
                  <a16:creationId xmlns:a16="http://schemas.microsoft.com/office/drawing/2014/main" id="{5B14A070-7BA6-46B1-7194-FBA392335E15}"/>
                </a:ext>
              </a:extLst>
            </p:cNvPr>
            <p:cNvSpPr/>
            <p:nvPr/>
          </p:nvSpPr>
          <p:spPr>
            <a:xfrm rot="10800000">
              <a:off x="11484865" y="9342572"/>
              <a:ext cx="495587" cy="545146"/>
            </a:xfrm>
            <a:prstGeom prst="blockArc">
              <a:avLst>
                <a:gd name="adj1" fmla="val 10800000"/>
                <a:gd name="adj2" fmla="val 0"/>
                <a:gd name="adj3" fmla="val 15899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76" name="Block Arc 575">
              <a:extLst>
                <a:ext uri="{FF2B5EF4-FFF2-40B4-BE49-F238E27FC236}">
                  <a16:creationId xmlns:a16="http://schemas.microsoft.com/office/drawing/2014/main" id="{6EBF70B9-F3C1-F11A-BF8D-29EA750DC426}"/>
                </a:ext>
              </a:extLst>
            </p:cNvPr>
            <p:cNvSpPr/>
            <p:nvPr/>
          </p:nvSpPr>
          <p:spPr>
            <a:xfrm>
              <a:off x="11898844" y="9284813"/>
              <a:ext cx="495586" cy="659627"/>
            </a:xfrm>
            <a:prstGeom prst="blockArc">
              <a:avLst>
                <a:gd name="adj1" fmla="val 10800000"/>
                <a:gd name="adj2" fmla="val 21432324"/>
                <a:gd name="adj3" fmla="val 18896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580" name="Straight Connector 579">
            <a:extLst>
              <a:ext uri="{FF2B5EF4-FFF2-40B4-BE49-F238E27FC236}">
                <a16:creationId xmlns:a16="http://schemas.microsoft.com/office/drawing/2014/main" id="{8DEC2550-EA28-4E53-48AC-A12D2121B786}"/>
              </a:ext>
            </a:extLst>
          </p:cNvPr>
          <p:cNvCxnSpPr>
            <a:cxnSpLocks/>
            <a:stCxn id="576" idx="1"/>
            <a:endCxn id="551" idx="68"/>
          </p:cNvCxnSpPr>
          <p:nvPr/>
        </p:nvCxnSpPr>
        <p:spPr>
          <a:xfrm flipV="1">
            <a:off x="7692575" y="10325643"/>
            <a:ext cx="314507" cy="438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3" name="Chevron 582">
            <a:extLst>
              <a:ext uri="{FF2B5EF4-FFF2-40B4-BE49-F238E27FC236}">
                <a16:creationId xmlns:a16="http://schemas.microsoft.com/office/drawing/2014/main" id="{0AAD236D-FD58-6874-3F5B-14FC43E516DC}"/>
              </a:ext>
            </a:extLst>
          </p:cNvPr>
          <p:cNvSpPr/>
          <p:nvPr/>
        </p:nvSpPr>
        <p:spPr>
          <a:xfrm>
            <a:off x="7800333" y="10206971"/>
            <a:ext cx="238155" cy="238155"/>
          </a:xfrm>
          <a:prstGeom prst="chevr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586" name="Straight Connector 585">
            <a:extLst>
              <a:ext uri="{FF2B5EF4-FFF2-40B4-BE49-F238E27FC236}">
                <a16:creationId xmlns:a16="http://schemas.microsoft.com/office/drawing/2014/main" id="{510BA098-1830-B2B3-E5DD-DA405E8B0E30}"/>
              </a:ext>
            </a:extLst>
          </p:cNvPr>
          <p:cNvCxnSpPr/>
          <p:nvPr/>
        </p:nvCxnSpPr>
        <p:spPr>
          <a:xfrm>
            <a:off x="15282835" y="5564422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7" name="Freeform 586">
            <a:extLst>
              <a:ext uri="{FF2B5EF4-FFF2-40B4-BE49-F238E27FC236}">
                <a16:creationId xmlns:a16="http://schemas.microsoft.com/office/drawing/2014/main" id="{903CAE7C-29F3-F2ED-32BC-3217CE70A0B5}"/>
              </a:ext>
            </a:extLst>
          </p:cNvPr>
          <p:cNvSpPr/>
          <p:nvPr/>
        </p:nvSpPr>
        <p:spPr>
          <a:xfrm rot="18900000" flipH="1">
            <a:off x="15089803" y="5237172"/>
            <a:ext cx="389597" cy="389597"/>
          </a:xfrm>
          <a:custGeom>
            <a:avLst/>
            <a:gdLst>
              <a:gd name="connsiteX0" fmla="*/ 420619 w 841212"/>
              <a:gd name="connsiteY0" fmla="*/ 503190 h 841212"/>
              <a:gd name="connsiteX1" fmla="*/ 588232 w 841212"/>
              <a:gd name="connsiteY1" fmla="*/ 670749 h 841212"/>
              <a:gd name="connsiteX2" fmla="*/ 573588 w 841212"/>
              <a:gd name="connsiteY2" fmla="*/ 679200 h 841212"/>
              <a:gd name="connsiteX3" fmla="*/ 544350 w 841212"/>
              <a:gd name="connsiteY3" fmla="*/ 695272 h 841212"/>
              <a:gd name="connsiteX4" fmla="*/ 525416 w 841212"/>
              <a:gd name="connsiteY4" fmla="*/ 702216 h 841212"/>
              <a:gd name="connsiteX5" fmla="*/ 495766 w 841212"/>
              <a:gd name="connsiteY5" fmla="*/ 712305 h 841212"/>
              <a:gd name="connsiteX6" fmla="*/ 488701 w 841212"/>
              <a:gd name="connsiteY6" fmla="*/ 713605 h 841212"/>
              <a:gd name="connsiteX7" fmla="*/ 419826 w 841212"/>
              <a:gd name="connsiteY7" fmla="*/ 718563 h 841212"/>
              <a:gd name="connsiteX8" fmla="*/ 354578 w 841212"/>
              <a:gd name="connsiteY8" fmla="*/ 713876 h 841212"/>
              <a:gd name="connsiteX9" fmla="*/ 344107 w 841212"/>
              <a:gd name="connsiteY9" fmla="*/ 711955 h 841212"/>
              <a:gd name="connsiteX10" fmla="*/ 323519 w 841212"/>
              <a:gd name="connsiteY10" fmla="*/ 704945 h 841212"/>
              <a:gd name="connsiteX11" fmla="*/ 295963 w 841212"/>
              <a:gd name="connsiteY11" fmla="*/ 694861 h 841212"/>
              <a:gd name="connsiteX12" fmla="*/ 272875 w 841212"/>
              <a:gd name="connsiteY12" fmla="*/ 682159 h 841212"/>
              <a:gd name="connsiteX13" fmla="*/ 253096 w 841212"/>
              <a:gd name="connsiteY13" fmla="*/ 670768 h 841212"/>
              <a:gd name="connsiteX14" fmla="*/ 670749 w 841212"/>
              <a:gd name="connsiteY14" fmla="*/ 252980 h 841212"/>
              <a:gd name="connsiteX15" fmla="*/ 679185 w 841212"/>
              <a:gd name="connsiteY15" fmla="*/ 267597 h 841212"/>
              <a:gd name="connsiteX16" fmla="*/ 695273 w 841212"/>
              <a:gd name="connsiteY16" fmla="*/ 296864 h 841212"/>
              <a:gd name="connsiteX17" fmla="*/ 702210 w 841212"/>
              <a:gd name="connsiteY17" fmla="*/ 315779 h 841212"/>
              <a:gd name="connsiteX18" fmla="*/ 712305 w 841212"/>
              <a:gd name="connsiteY18" fmla="*/ 345448 h 841212"/>
              <a:gd name="connsiteX19" fmla="*/ 713605 w 841212"/>
              <a:gd name="connsiteY19" fmla="*/ 352509 h 841212"/>
              <a:gd name="connsiteX20" fmla="*/ 718563 w 841212"/>
              <a:gd name="connsiteY20" fmla="*/ 421386 h 841212"/>
              <a:gd name="connsiteX21" fmla="*/ 713876 w 841212"/>
              <a:gd name="connsiteY21" fmla="*/ 486633 h 841212"/>
              <a:gd name="connsiteX22" fmla="*/ 711955 w 841212"/>
              <a:gd name="connsiteY22" fmla="*/ 497103 h 841212"/>
              <a:gd name="connsiteX23" fmla="*/ 704942 w 841212"/>
              <a:gd name="connsiteY23" fmla="*/ 517701 h 841212"/>
              <a:gd name="connsiteX24" fmla="*/ 694861 w 841212"/>
              <a:gd name="connsiteY24" fmla="*/ 545247 h 841212"/>
              <a:gd name="connsiteX25" fmla="*/ 682150 w 841212"/>
              <a:gd name="connsiteY25" fmla="*/ 568351 h 841212"/>
              <a:gd name="connsiteX26" fmla="*/ 670768 w 841212"/>
              <a:gd name="connsiteY26" fmla="*/ 588115 h 841212"/>
              <a:gd name="connsiteX27" fmla="*/ 503191 w 841212"/>
              <a:gd name="connsiteY27" fmla="*/ 420592 h 841212"/>
              <a:gd name="connsiteX28" fmla="*/ 170444 w 841212"/>
              <a:gd name="connsiteY28" fmla="*/ 253096 h 841212"/>
              <a:gd name="connsiteX29" fmla="*/ 338021 w 841212"/>
              <a:gd name="connsiteY29" fmla="*/ 420619 h 841212"/>
              <a:gd name="connsiteX30" fmla="*/ 170463 w 841212"/>
              <a:gd name="connsiteY30" fmla="*/ 588231 h 841212"/>
              <a:gd name="connsiteX31" fmla="*/ 161978 w 841212"/>
              <a:gd name="connsiteY31" fmla="*/ 573529 h 841212"/>
              <a:gd name="connsiteX32" fmla="*/ 145944 w 841212"/>
              <a:gd name="connsiteY32" fmla="*/ 544360 h 841212"/>
              <a:gd name="connsiteX33" fmla="*/ 138973 w 841212"/>
              <a:gd name="connsiteY33" fmla="*/ 525353 h 841212"/>
              <a:gd name="connsiteX34" fmla="*/ 128910 w 841212"/>
              <a:gd name="connsiteY34" fmla="*/ 495777 h 841212"/>
              <a:gd name="connsiteX35" fmla="*/ 127605 w 841212"/>
              <a:gd name="connsiteY35" fmla="*/ 488686 h 841212"/>
              <a:gd name="connsiteX36" fmla="*/ 122648 w 841212"/>
              <a:gd name="connsiteY36" fmla="*/ 419837 h 841212"/>
              <a:gd name="connsiteX37" fmla="*/ 127337 w 841212"/>
              <a:gd name="connsiteY37" fmla="*/ 354566 h 841212"/>
              <a:gd name="connsiteX38" fmla="*/ 129255 w 841212"/>
              <a:gd name="connsiteY38" fmla="*/ 344116 h 841212"/>
              <a:gd name="connsiteX39" fmla="*/ 136283 w 841212"/>
              <a:gd name="connsiteY39" fmla="*/ 323470 h 841212"/>
              <a:gd name="connsiteX40" fmla="*/ 146348 w 841212"/>
              <a:gd name="connsiteY40" fmla="*/ 295969 h 841212"/>
              <a:gd name="connsiteX41" fmla="*/ 159077 w 841212"/>
              <a:gd name="connsiteY41" fmla="*/ 272833 h 841212"/>
              <a:gd name="connsiteX42" fmla="*/ 252981 w 841212"/>
              <a:gd name="connsiteY42" fmla="*/ 170463 h 841212"/>
              <a:gd name="connsiteX43" fmla="*/ 267646 w 841212"/>
              <a:gd name="connsiteY43" fmla="*/ 161999 h 841212"/>
              <a:gd name="connsiteX44" fmla="*/ 296857 w 841212"/>
              <a:gd name="connsiteY44" fmla="*/ 145942 h 841212"/>
              <a:gd name="connsiteX45" fmla="*/ 315832 w 841212"/>
              <a:gd name="connsiteY45" fmla="*/ 138983 h 841212"/>
              <a:gd name="connsiteX46" fmla="*/ 345438 w 841212"/>
              <a:gd name="connsiteY46" fmla="*/ 128909 h 841212"/>
              <a:gd name="connsiteX47" fmla="*/ 352522 w 841212"/>
              <a:gd name="connsiteY47" fmla="*/ 127605 h 841212"/>
              <a:gd name="connsiteX48" fmla="*/ 421376 w 841212"/>
              <a:gd name="connsiteY48" fmla="*/ 122649 h 841212"/>
              <a:gd name="connsiteX49" fmla="*/ 486646 w 841212"/>
              <a:gd name="connsiteY49" fmla="*/ 127337 h 841212"/>
              <a:gd name="connsiteX50" fmla="*/ 497094 w 841212"/>
              <a:gd name="connsiteY50" fmla="*/ 129254 h 841212"/>
              <a:gd name="connsiteX51" fmla="*/ 517758 w 841212"/>
              <a:gd name="connsiteY51" fmla="*/ 136290 h 841212"/>
              <a:gd name="connsiteX52" fmla="*/ 545239 w 841212"/>
              <a:gd name="connsiteY52" fmla="*/ 146346 h 841212"/>
              <a:gd name="connsiteX53" fmla="*/ 568409 w 841212"/>
              <a:gd name="connsiteY53" fmla="*/ 159094 h 841212"/>
              <a:gd name="connsiteX54" fmla="*/ 588116 w 841212"/>
              <a:gd name="connsiteY54" fmla="*/ 170444 h 841212"/>
              <a:gd name="connsiteX55" fmla="*/ 420593 w 841212"/>
              <a:gd name="connsiteY55" fmla="*/ 338021 h 841212"/>
              <a:gd name="connsiteX56" fmla="*/ 123279 w 841212"/>
              <a:gd name="connsiteY56" fmla="*/ 123193 h 841212"/>
              <a:gd name="connsiteX57" fmla="*/ 123240 w 841212"/>
              <a:gd name="connsiteY57" fmla="*/ 123240 h 841212"/>
              <a:gd name="connsiteX58" fmla="*/ 123193 w 841212"/>
              <a:gd name="connsiteY58" fmla="*/ 123279 h 841212"/>
              <a:gd name="connsiteX59" fmla="*/ 0 w 841212"/>
              <a:gd name="connsiteY59" fmla="*/ 420606 h 841212"/>
              <a:gd name="connsiteX60" fmla="*/ 123193 w 841212"/>
              <a:gd name="connsiteY60" fmla="*/ 717933 h 841212"/>
              <a:gd name="connsiteX61" fmla="*/ 123238 w 841212"/>
              <a:gd name="connsiteY61" fmla="*/ 717971 h 841212"/>
              <a:gd name="connsiteX62" fmla="*/ 123279 w 841212"/>
              <a:gd name="connsiteY62" fmla="*/ 718019 h 841212"/>
              <a:gd name="connsiteX63" fmla="*/ 420606 w 841212"/>
              <a:gd name="connsiteY63" fmla="*/ 841212 h 841212"/>
              <a:gd name="connsiteX64" fmla="*/ 717933 w 841212"/>
              <a:gd name="connsiteY64" fmla="*/ 718019 h 841212"/>
              <a:gd name="connsiteX65" fmla="*/ 717972 w 841212"/>
              <a:gd name="connsiteY65" fmla="*/ 717972 h 841212"/>
              <a:gd name="connsiteX66" fmla="*/ 718019 w 841212"/>
              <a:gd name="connsiteY66" fmla="*/ 717933 h 841212"/>
              <a:gd name="connsiteX67" fmla="*/ 841212 w 841212"/>
              <a:gd name="connsiteY67" fmla="*/ 420606 h 841212"/>
              <a:gd name="connsiteX68" fmla="*/ 718019 w 841212"/>
              <a:gd name="connsiteY68" fmla="*/ 123279 h 841212"/>
              <a:gd name="connsiteX69" fmla="*/ 717971 w 841212"/>
              <a:gd name="connsiteY69" fmla="*/ 123239 h 841212"/>
              <a:gd name="connsiteX70" fmla="*/ 717933 w 841212"/>
              <a:gd name="connsiteY70" fmla="*/ 123193 h 841212"/>
              <a:gd name="connsiteX71" fmla="*/ 420606 w 841212"/>
              <a:gd name="connsiteY71" fmla="*/ 0 h 841212"/>
              <a:gd name="connsiteX72" fmla="*/ 123279 w 841212"/>
              <a:gd name="connsiteY72" fmla="*/ 123193 h 841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841212" h="841212">
                <a:moveTo>
                  <a:pt x="420619" y="503190"/>
                </a:moveTo>
                <a:lnTo>
                  <a:pt x="588232" y="670749"/>
                </a:lnTo>
                <a:lnTo>
                  <a:pt x="573588" y="679200"/>
                </a:lnTo>
                <a:lnTo>
                  <a:pt x="544350" y="695272"/>
                </a:lnTo>
                <a:lnTo>
                  <a:pt x="525416" y="702216"/>
                </a:lnTo>
                <a:lnTo>
                  <a:pt x="495766" y="712305"/>
                </a:lnTo>
                <a:lnTo>
                  <a:pt x="488701" y="713605"/>
                </a:lnTo>
                <a:lnTo>
                  <a:pt x="419826" y="718563"/>
                </a:lnTo>
                <a:lnTo>
                  <a:pt x="354578" y="713876"/>
                </a:lnTo>
                <a:lnTo>
                  <a:pt x="344107" y="711955"/>
                </a:lnTo>
                <a:lnTo>
                  <a:pt x="323519" y="704945"/>
                </a:lnTo>
                <a:lnTo>
                  <a:pt x="295963" y="694861"/>
                </a:lnTo>
                <a:lnTo>
                  <a:pt x="272875" y="682159"/>
                </a:lnTo>
                <a:lnTo>
                  <a:pt x="253096" y="670768"/>
                </a:lnTo>
                <a:close/>
                <a:moveTo>
                  <a:pt x="670749" y="252980"/>
                </a:moveTo>
                <a:lnTo>
                  <a:pt x="679185" y="267597"/>
                </a:lnTo>
                <a:lnTo>
                  <a:pt x="695273" y="296864"/>
                </a:lnTo>
                <a:lnTo>
                  <a:pt x="702210" y="315779"/>
                </a:lnTo>
                <a:lnTo>
                  <a:pt x="712305" y="345448"/>
                </a:lnTo>
                <a:lnTo>
                  <a:pt x="713605" y="352509"/>
                </a:lnTo>
                <a:lnTo>
                  <a:pt x="718563" y="421386"/>
                </a:lnTo>
                <a:lnTo>
                  <a:pt x="713876" y="486633"/>
                </a:lnTo>
                <a:lnTo>
                  <a:pt x="711955" y="497103"/>
                </a:lnTo>
                <a:lnTo>
                  <a:pt x="704942" y="517701"/>
                </a:lnTo>
                <a:lnTo>
                  <a:pt x="694861" y="545247"/>
                </a:lnTo>
                <a:lnTo>
                  <a:pt x="682150" y="568351"/>
                </a:lnTo>
                <a:lnTo>
                  <a:pt x="670768" y="588115"/>
                </a:lnTo>
                <a:lnTo>
                  <a:pt x="503191" y="420592"/>
                </a:lnTo>
                <a:close/>
                <a:moveTo>
                  <a:pt x="170444" y="253096"/>
                </a:moveTo>
                <a:lnTo>
                  <a:pt x="338021" y="420619"/>
                </a:lnTo>
                <a:lnTo>
                  <a:pt x="170463" y="588231"/>
                </a:lnTo>
                <a:lnTo>
                  <a:pt x="161978" y="573529"/>
                </a:lnTo>
                <a:lnTo>
                  <a:pt x="145944" y="544360"/>
                </a:lnTo>
                <a:lnTo>
                  <a:pt x="138973" y="525353"/>
                </a:lnTo>
                <a:lnTo>
                  <a:pt x="128910" y="495777"/>
                </a:lnTo>
                <a:lnTo>
                  <a:pt x="127605" y="488686"/>
                </a:lnTo>
                <a:lnTo>
                  <a:pt x="122648" y="419837"/>
                </a:lnTo>
                <a:lnTo>
                  <a:pt x="127337" y="354566"/>
                </a:lnTo>
                <a:lnTo>
                  <a:pt x="129255" y="344116"/>
                </a:lnTo>
                <a:lnTo>
                  <a:pt x="136283" y="323470"/>
                </a:lnTo>
                <a:lnTo>
                  <a:pt x="146348" y="295969"/>
                </a:lnTo>
                <a:lnTo>
                  <a:pt x="159077" y="272833"/>
                </a:lnTo>
                <a:close/>
                <a:moveTo>
                  <a:pt x="252981" y="170463"/>
                </a:moveTo>
                <a:lnTo>
                  <a:pt x="267646" y="161999"/>
                </a:lnTo>
                <a:lnTo>
                  <a:pt x="296857" y="145942"/>
                </a:lnTo>
                <a:lnTo>
                  <a:pt x="315832" y="138983"/>
                </a:lnTo>
                <a:lnTo>
                  <a:pt x="345438" y="128909"/>
                </a:lnTo>
                <a:lnTo>
                  <a:pt x="352522" y="127605"/>
                </a:lnTo>
                <a:lnTo>
                  <a:pt x="421376" y="122649"/>
                </a:lnTo>
                <a:lnTo>
                  <a:pt x="486646" y="127337"/>
                </a:lnTo>
                <a:lnTo>
                  <a:pt x="497094" y="129254"/>
                </a:lnTo>
                <a:lnTo>
                  <a:pt x="517758" y="136290"/>
                </a:lnTo>
                <a:lnTo>
                  <a:pt x="545239" y="146346"/>
                </a:lnTo>
                <a:lnTo>
                  <a:pt x="568409" y="159094"/>
                </a:lnTo>
                <a:lnTo>
                  <a:pt x="588116" y="170444"/>
                </a:lnTo>
                <a:lnTo>
                  <a:pt x="420593" y="338021"/>
                </a:lnTo>
                <a:close/>
                <a:moveTo>
                  <a:pt x="123279" y="123193"/>
                </a:moveTo>
                <a:lnTo>
                  <a:pt x="123240" y="123240"/>
                </a:lnTo>
                <a:lnTo>
                  <a:pt x="123193" y="123279"/>
                </a:lnTo>
                <a:cubicBezTo>
                  <a:pt x="47078" y="199371"/>
                  <a:pt x="0" y="304492"/>
                  <a:pt x="0" y="420606"/>
                </a:cubicBezTo>
                <a:cubicBezTo>
                  <a:pt x="0" y="536720"/>
                  <a:pt x="47078" y="641841"/>
                  <a:pt x="123193" y="717933"/>
                </a:cubicBezTo>
                <a:lnTo>
                  <a:pt x="123238" y="717971"/>
                </a:lnTo>
                <a:lnTo>
                  <a:pt x="123279" y="718019"/>
                </a:lnTo>
                <a:cubicBezTo>
                  <a:pt x="199371" y="794134"/>
                  <a:pt x="304493" y="841212"/>
                  <a:pt x="420606" y="841212"/>
                </a:cubicBezTo>
                <a:cubicBezTo>
                  <a:pt x="536719" y="841212"/>
                  <a:pt x="641840" y="794134"/>
                  <a:pt x="717933" y="718019"/>
                </a:cubicBezTo>
                <a:lnTo>
                  <a:pt x="717972" y="717972"/>
                </a:lnTo>
                <a:lnTo>
                  <a:pt x="718019" y="717933"/>
                </a:lnTo>
                <a:cubicBezTo>
                  <a:pt x="794134" y="641841"/>
                  <a:pt x="841212" y="536720"/>
                  <a:pt x="841212" y="420606"/>
                </a:cubicBezTo>
                <a:cubicBezTo>
                  <a:pt x="841212" y="304493"/>
                  <a:pt x="794134" y="199372"/>
                  <a:pt x="718019" y="123279"/>
                </a:cubicBezTo>
                <a:lnTo>
                  <a:pt x="717971" y="123239"/>
                </a:lnTo>
                <a:lnTo>
                  <a:pt x="717933" y="123193"/>
                </a:lnTo>
                <a:cubicBezTo>
                  <a:pt x="641840" y="47078"/>
                  <a:pt x="536719" y="0"/>
                  <a:pt x="420606" y="0"/>
                </a:cubicBezTo>
                <a:cubicBezTo>
                  <a:pt x="304492" y="0"/>
                  <a:pt x="199371" y="47078"/>
                  <a:pt x="123279" y="123193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88" name="Oval 587">
            <a:extLst>
              <a:ext uri="{FF2B5EF4-FFF2-40B4-BE49-F238E27FC236}">
                <a16:creationId xmlns:a16="http://schemas.microsoft.com/office/drawing/2014/main" id="{5C815BB7-2EA9-8B6C-E5E9-0A0310575F92}"/>
              </a:ext>
            </a:extLst>
          </p:cNvPr>
          <p:cNvSpPr/>
          <p:nvPr/>
        </p:nvSpPr>
        <p:spPr>
          <a:xfrm>
            <a:off x="14454490" y="5258806"/>
            <a:ext cx="322677" cy="329250"/>
          </a:xfrm>
          <a:prstGeom prst="ellipse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89" name="Group 588">
            <a:extLst>
              <a:ext uri="{FF2B5EF4-FFF2-40B4-BE49-F238E27FC236}">
                <a16:creationId xmlns:a16="http://schemas.microsoft.com/office/drawing/2014/main" id="{EBF1D06E-BA86-CD9D-729F-B0F0A88C0646}"/>
              </a:ext>
            </a:extLst>
          </p:cNvPr>
          <p:cNvGrpSpPr/>
          <p:nvPr/>
        </p:nvGrpSpPr>
        <p:grpSpPr>
          <a:xfrm>
            <a:off x="14437978" y="5300562"/>
            <a:ext cx="355699" cy="271419"/>
            <a:chOff x="11484865" y="9284813"/>
            <a:chExt cx="909565" cy="659627"/>
          </a:xfrm>
          <a:solidFill>
            <a:schemeClr val="tx1"/>
          </a:solidFill>
        </p:grpSpPr>
        <p:sp>
          <p:nvSpPr>
            <p:cNvPr id="590" name="Block Arc 589">
              <a:extLst>
                <a:ext uri="{FF2B5EF4-FFF2-40B4-BE49-F238E27FC236}">
                  <a16:creationId xmlns:a16="http://schemas.microsoft.com/office/drawing/2014/main" id="{2A4B9D61-BC74-CE8B-A562-A8FD8E92E662}"/>
                </a:ext>
              </a:extLst>
            </p:cNvPr>
            <p:cNvSpPr/>
            <p:nvPr/>
          </p:nvSpPr>
          <p:spPr>
            <a:xfrm rot="10800000">
              <a:off x="11484865" y="9342572"/>
              <a:ext cx="495587" cy="545146"/>
            </a:xfrm>
            <a:prstGeom prst="blockArc">
              <a:avLst>
                <a:gd name="adj1" fmla="val 10800000"/>
                <a:gd name="adj2" fmla="val 0"/>
                <a:gd name="adj3" fmla="val 15899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91" name="Block Arc 590">
              <a:extLst>
                <a:ext uri="{FF2B5EF4-FFF2-40B4-BE49-F238E27FC236}">
                  <a16:creationId xmlns:a16="http://schemas.microsoft.com/office/drawing/2014/main" id="{318D9360-E751-EAC3-EFBD-1D06D99ED564}"/>
                </a:ext>
              </a:extLst>
            </p:cNvPr>
            <p:cNvSpPr/>
            <p:nvPr/>
          </p:nvSpPr>
          <p:spPr>
            <a:xfrm>
              <a:off x="11898844" y="9284813"/>
              <a:ext cx="495586" cy="659627"/>
            </a:xfrm>
            <a:prstGeom prst="blockArc">
              <a:avLst>
                <a:gd name="adj1" fmla="val 10800000"/>
                <a:gd name="adj2" fmla="val 21432324"/>
                <a:gd name="adj3" fmla="val 18896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592" name="Straight Connector 591">
            <a:extLst>
              <a:ext uri="{FF2B5EF4-FFF2-40B4-BE49-F238E27FC236}">
                <a16:creationId xmlns:a16="http://schemas.microsoft.com/office/drawing/2014/main" id="{EB3BB0BF-ECAB-8CC5-925E-136A5524CAED}"/>
              </a:ext>
            </a:extLst>
          </p:cNvPr>
          <p:cNvCxnSpPr>
            <a:cxnSpLocks/>
            <a:stCxn id="591" idx="1"/>
            <a:endCxn id="587" idx="68"/>
          </p:cNvCxnSpPr>
          <p:nvPr/>
        </p:nvCxnSpPr>
        <p:spPr>
          <a:xfrm flipV="1">
            <a:off x="14775324" y="5431999"/>
            <a:ext cx="314507" cy="438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3" name="Chevron 592">
            <a:extLst>
              <a:ext uri="{FF2B5EF4-FFF2-40B4-BE49-F238E27FC236}">
                <a16:creationId xmlns:a16="http://schemas.microsoft.com/office/drawing/2014/main" id="{9CF31089-CCFA-4F61-5A2F-B97CB85F163F}"/>
              </a:ext>
            </a:extLst>
          </p:cNvPr>
          <p:cNvSpPr/>
          <p:nvPr/>
        </p:nvSpPr>
        <p:spPr>
          <a:xfrm>
            <a:off x="14883082" y="5313327"/>
            <a:ext cx="238155" cy="238155"/>
          </a:xfrm>
          <a:prstGeom prst="chevr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aphicFrame>
        <p:nvGraphicFramePr>
          <p:cNvPr id="594" name="Table 593">
            <a:extLst>
              <a:ext uri="{FF2B5EF4-FFF2-40B4-BE49-F238E27FC236}">
                <a16:creationId xmlns:a16="http://schemas.microsoft.com/office/drawing/2014/main" id="{0E680702-E548-9A39-73FA-65F744E510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2506427"/>
              </p:ext>
            </p:extLst>
          </p:nvPr>
        </p:nvGraphicFramePr>
        <p:xfrm>
          <a:off x="1551555" y="10569681"/>
          <a:ext cx="5177834" cy="17664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6944">
                  <a:extLst>
                    <a:ext uri="{9D8B030D-6E8A-4147-A177-3AD203B41FA5}">
                      <a16:colId xmlns:a16="http://schemas.microsoft.com/office/drawing/2014/main" val="3397622280"/>
                    </a:ext>
                  </a:extLst>
                </a:gridCol>
                <a:gridCol w="817790">
                  <a:extLst>
                    <a:ext uri="{9D8B030D-6E8A-4147-A177-3AD203B41FA5}">
                      <a16:colId xmlns:a16="http://schemas.microsoft.com/office/drawing/2014/main" val="1145022172"/>
                    </a:ext>
                  </a:extLst>
                </a:gridCol>
                <a:gridCol w="845775">
                  <a:extLst>
                    <a:ext uri="{9D8B030D-6E8A-4147-A177-3AD203B41FA5}">
                      <a16:colId xmlns:a16="http://schemas.microsoft.com/office/drawing/2014/main" val="1997794060"/>
                    </a:ext>
                  </a:extLst>
                </a:gridCol>
                <a:gridCol w="845775">
                  <a:extLst>
                    <a:ext uri="{9D8B030D-6E8A-4147-A177-3AD203B41FA5}">
                      <a16:colId xmlns:a16="http://schemas.microsoft.com/office/drawing/2014/main" val="2179902479"/>
                    </a:ext>
                  </a:extLst>
                </a:gridCol>
                <a:gridCol w="845775">
                  <a:extLst>
                    <a:ext uri="{9D8B030D-6E8A-4147-A177-3AD203B41FA5}">
                      <a16:colId xmlns:a16="http://schemas.microsoft.com/office/drawing/2014/main" val="1089073686"/>
                    </a:ext>
                  </a:extLst>
                </a:gridCol>
                <a:gridCol w="845775">
                  <a:extLst>
                    <a:ext uri="{9D8B030D-6E8A-4147-A177-3AD203B41FA5}">
                      <a16:colId xmlns:a16="http://schemas.microsoft.com/office/drawing/2014/main" val="388930942"/>
                    </a:ext>
                  </a:extLst>
                </a:gridCol>
              </a:tblGrid>
              <a:tr h="625128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Multi-Attention Head</a:t>
                      </a:r>
                      <a:endParaRPr lang="en-US" b="1" dirty="0">
                        <a:solidFill>
                          <a:schemeClr val="tx1"/>
                        </a:solidFill>
                        <a:latin typeface="Avenir Book" panose="02000503020000020003" pitchFamily="2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dash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8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dash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16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dash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dash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ReLU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dash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dash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06157777"/>
                  </a:ext>
                </a:extLst>
              </a:tr>
              <a:tr h="436431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Avenir Book" panose="02000503020000020003" pitchFamily="2" charset="0"/>
                        </a:rPr>
                        <a:t>Dense</a:t>
                      </a:r>
                      <a:endParaRPr lang="en-US" b="1" dirty="0">
                        <a:latin typeface="Avenir Book" panose="02000503020000020003" pitchFamily="2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64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  <a:endParaRPr lang="en-US" sz="1200" b="1" dirty="0">
                        <a:solidFill>
                          <a:schemeClr val="tx1"/>
                        </a:solidFill>
                        <a:latin typeface="Avenir Book" panose="02000503020000020003" pitchFamily="2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ReLU</a:t>
                      </a:r>
                      <a:endParaRPr lang="en-US" sz="1200" b="1" dirty="0">
                        <a:solidFill>
                          <a:schemeClr val="tx1"/>
                        </a:solidFill>
                        <a:latin typeface="Avenir Book" panose="02000503020000020003" pitchFamily="2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0.1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5205580"/>
                  </a:ext>
                </a:extLst>
              </a:tr>
              <a:tr h="704896">
                <a:tc>
                  <a:txBody>
                    <a:bodyPr/>
                    <a:lstStyle/>
                    <a:p>
                      <a:pPr algn="ctr"/>
                      <a:r>
                        <a:rPr lang="en-US" sz="900" b="1">
                          <a:latin typeface="Avenir Book" panose="02000503020000020003" pitchFamily="2" charset="0"/>
                        </a:rPr>
                        <a:t>Dense</a:t>
                      </a:r>
                      <a:endParaRPr lang="en-US" b="1" dirty="0">
                        <a:latin typeface="Avenir Book" panose="02000503020000020003" pitchFamily="2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dash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2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dash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dash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dash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ReLU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dash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0.1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dash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4388036"/>
                  </a:ext>
                </a:extLst>
              </a:tr>
            </a:tbl>
          </a:graphicData>
        </a:graphic>
      </p:graphicFrame>
      <p:sp>
        <p:nvSpPr>
          <p:cNvPr id="595" name="TextBox 594">
            <a:extLst>
              <a:ext uri="{FF2B5EF4-FFF2-40B4-BE49-F238E27FC236}">
                <a16:creationId xmlns:a16="http://schemas.microsoft.com/office/drawing/2014/main" id="{F83A15F7-25BF-7687-F398-B6FEDB1C2B26}"/>
              </a:ext>
            </a:extLst>
          </p:cNvPr>
          <p:cNvSpPr txBox="1"/>
          <p:nvPr/>
        </p:nvSpPr>
        <p:spPr>
          <a:xfrm>
            <a:off x="-542608" y="11122013"/>
            <a:ext cx="1772093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2000" dirty="0"/>
              <a:t>×</a:t>
            </a:r>
            <a:r>
              <a:rPr lang="en-US" sz="2000" dirty="0">
                <a:latin typeface="Avenir Book" panose="02000503020000020003" pitchFamily="2" charset="0"/>
              </a:rPr>
              <a:t>8</a:t>
            </a:r>
            <a:r>
              <a:rPr lang="en-US" sz="1100" dirty="0">
                <a:latin typeface="Avenir Book" panose="02000503020000020003" pitchFamily="2" charset="0"/>
              </a:rPr>
              <a:t> </a:t>
            </a:r>
          </a:p>
          <a:p>
            <a:pPr algn="r"/>
            <a:r>
              <a:rPr lang="en-US" sz="1100" dirty="0">
                <a:latin typeface="Avenir Book" panose="02000503020000020003" pitchFamily="2" charset="0"/>
              </a:rPr>
              <a:t>Attention Blocks</a:t>
            </a:r>
          </a:p>
        </p:txBody>
      </p:sp>
      <p:sp>
        <p:nvSpPr>
          <p:cNvPr id="596" name="Right Brace 595">
            <a:extLst>
              <a:ext uri="{FF2B5EF4-FFF2-40B4-BE49-F238E27FC236}">
                <a16:creationId xmlns:a16="http://schemas.microsoft.com/office/drawing/2014/main" id="{D2A8F67F-B81D-8569-9F68-853CE3C121D3}"/>
              </a:ext>
            </a:extLst>
          </p:cNvPr>
          <p:cNvSpPr/>
          <p:nvPr/>
        </p:nvSpPr>
        <p:spPr>
          <a:xfrm rot="10800000">
            <a:off x="1178103" y="10569680"/>
            <a:ext cx="300297" cy="1766455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ysClr val="windowText" lastClr="000000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41875828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E95EF674-AA41-6553-ACC2-54183F596C1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11060696"/>
              </p:ext>
            </p:extLst>
          </p:nvPr>
        </p:nvGraphicFramePr>
        <p:xfrm>
          <a:off x="-219415" y="807850"/>
          <a:ext cx="12000442" cy="80002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4D1CA873-1AFD-AE0A-EB84-AE360F9FCF0D}"/>
              </a:ext>
            </a:extLst>
          </p:cNvPr>
          <p:cNvSpPr txBox="1"/>
          <p:nvPr/>
        </p:nvSpPr>
        <p:spPr>
          <a:xfrm>
            <a:off x="9654363" y="1073888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3F63E48C-BE0D-5036-AAAC-611880AC98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90410" y="12387512"/>
            <a:ext cx="295541" cy="295541"/>
          </a:xfrm>
          <a:prstGeom prst="ellipse">
            <a:avLst/>
          </a:prstGeom>
          <a:noFill/>
          <a:ln w="38100" algn="ctr">
            <a:solidFill>
              <a:schemeClr val="accent2"/>
            </a:solidFill>
            <a:round/>
            <a:headEnd/>
            <a:tailEnd/>
          </a:ln>
          <a:effectLst/>
        </p:spPr>
        <p:txBody>
          <a:bodyPr vert="horz" wrap="square" lIns="27432" tIns="27432" rIns="27432" bIns="27432" numCol="1" anchor="t" anchorCtr="0" compatLnSpc="1">
            <a:prstTxWarp prst="textNoShape">
              <a:avLst/>
            </a:prstTxWarp>
          </a:bodyPr>
          <a:lstStyle/>
          <a:p>
            <a:endParaRPr lang="en-GB" sz="1350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18B9609A-E93E-A15E-F6FC-8EC7CF86C5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90410" y="12713445"/>
            <a:ext cx="295541" cy="295541"/>
          </a:xfrm>
          <a:prstGeom prst="ellipse">
            <a:avLst/>
          </a:prstGeom>
          <a:noFill/>
          <a:ln w="38100" algn="ctr">
            <a:solidFill>
              <a:schemeClr val="accent2"/>
            </a:solidFill>
            <a:round/>
            <a:headEnd/>
            <a:tailEnd/>
          </a:ln>
          <a:effectLst/>
        </p:spPr>
        <p:txBody>
          <a:bodyPr vert="horz" wrap="square" lIns="27432" tIns="27432" rIns="27432" bIns="27432" numCol="1" anchor="t" anchorCtr="0" compatLnSpc="1">
            <a:prstTxWarp prst="textNoShape">
              <a:avLst/>
            </a:prstTxWarp>
          </a:bodyPr>
          <a:lstStyle/>
          <a:p>
            <a:endParaRPr lang="en-GB" sz="1350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B7E50739-4FB6-FB92-17C1-A429D16C3D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90410" y="13040426"/>
            <a:ext cx="295541" cy="295541"/>
          </a:xfrm>
          <a:prstGeom prst="ellipse">
            <a:avLst/>
          </a:prstGeom>
          <a:noFill/>
          <a:ln w="38100" algn="ctr">
            <a:solidFill>
              <a:schemeClr val="accent2"/>
            </a:solidFill>
            <a:round/>
            <a:headEnd/>
            <a:tailEnd/>
          </a:ln>
          <a:effectLst/>
        </p:spPr>
        <p:txBody>
          <a:bodyPr vert="horz" wrap="square" lIns="27432" tIns="27432" rIns="27432" bIns="27432" numCol="1" anchor="t" anchorCtr="0" compatLnSpc="1">
            <a:prstTxWarp prst="textNoShape">
              <a:avLst/>
            </a:prstTxWarp>
          </a:bodyPr>
          <a:lstStyle/>
          <a:p>
            <a:endParaRPr lang="en-GB" sz="1350" dirty="0"/>
          </a:p>
        </p:txBody>
      </p:sp>
      <p:cxnSp>
        <p:nvCxnSpPr>
          <p:cNvPr id="38" name="AutoShape 5">
            <a:extLst>
              <a:ext uri="{FF2B5EF4-FFF2-40B4-BE49-F238E27FC236}">
                <a16:creationId xmlns:a16="http://schemas.microsoft.com/office/drawing/2014/main" id="{35D80D26-150A-4B57-545F-3CB82F011672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4269379" y="12541571"/>
            <a:ext cx="437023" cy="3145"/>
          </a:xfrm>
          <a:prstGeom prst="straightConnector1">
            <a:avLst/>
          </a:prstGeom>
          <a:noFill/>
          <a:ln w="38100" algn="ctr">
            <a:solidFill>
              <a:srgbClr val="75DE5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39" name="AutoShape 6">
            <a:extLst>
              <a:ext uri="{FF2B5EF4-FFF2-40B4-BE49-F238E27FC236}">
                <a16:creationId xmlns:a16="http://schemas.microsoft.com/office/drawing/2014/main" id="{F3CA84DA-CC5F-180C-1240-F6AA0E0A84F9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4269379" y="12868551"/>
            <a:ext cx="437023" cy="3144"/>
          </a:xfrm>
          <a:prstGeom prst="straightConnector1">
            <a:avLst/>
          </a:prstGeom>
          <a:noFill/>
          <a:ln w="38100" algn="ctr">
            <a:solidFill>
              <a:srgbClr val="75DE5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40" name="AutoShape 7">
            <a:extLst>
              <a:ext uri="{FF2B5EF4-FFF2-40B4-BE49-F238E27FC236}">
                <a16:creationId xmlns:a16="http://schemas.microsoft.com/office/drawing/2014/main" id="{97E13682-CEC2-AB29-85A9-33FD56E349D8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4261636" y="13196581"/>
            <a:ext cx="437023" cy="2096"/>
          </a:xfrm>
          <a:prstGeom prst="straightConnector1">
            <a:avLst/>
          </a:prstGeom>
          <a:noFill/>
          <a:ln w="38100" algn="ctr">
            <a:solidFill>
              <a:srgbClr val="75DE5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sp>
        <p:nvSpPr>
          <p:cNvPr id="41" name="Oval 8">
            <a:extLst>
              <a:ext uri="{FF2B5EF4-FFF2-40B4-BE49-F238E27FC236}">
                <a16:creationId xmlns:a16="http://schemas.microsoft.com/office/drawing/2014/main" id="{5C1E1C22-AEBD-C576-8041-0F5FB9D05B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4406" y="12489171"/>
            <a:ext cx="104802" cy="104801"/>
          </a:xfrm>
          <a:prstGeom prst="ellipse">
            <a:avLst/>
          </a:prstGeom>
          <a:solidFill>
            <a:srgbClr val="75DE56"/>
          </a:solidFill>
          <a:ln w="38100" algn="ctr">
            <a:solidFill>
              <a:srgbClr val="75DE56"/>
            </a:solidFill>
            <a:round/>
            <a:headEnd/>
            <a:tailEnd/>
          </a:ln>
          <a:effectLst/>
        </p:spPr>
        <p:txBody>
          <a:bodyPr vert="horz" wrap="square" lIns="27432" tIns="27432" rIns="27432" bIns="27432" numCol="1" anchor="t" anchorCtr="0" compatLnSpc="1">
            <a:prstTxWarp prst="textNoShape">
              <a:avLst/>
            </a:prstTxWarp>
          </a:bodyPr>
          <a:lstStyle/>
          <a:p>
            <a:endParaRPr lang="en-GB" sz="1350" dirty="0"/>
          </a:p>
        </p:txBody>
      </p:sp>
      <p:sp>
        <p:nvSpPr>
          <p:cNvPr id="42" name="Oval 9">
            <a:extLst>
              <a:ext uri="{FF2B5EF4-FFF2-40B4-BE49-F238E27FC236}">
                <a16:creationId xmlns:a16="http://schemas.microsoft.com/office/drawing/2014/main" id="{682FDE39-6914-4F50-F54D-3B49F21020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4406" y="12814056"/>
            <a:ext cx="104802" cy="104801"/>
          </a:xfrm>
          <a:prstGeom prst="ellipse">
            <a:avLst/>
          </a:prstGeom>
          <a:solidFill>
            <a:srgbClr val="75DE56"/>
          </a:solidFill>
          <a:ln w="38100" algn="ctr">
            <a:solidFill>
              <a:srgbClr val="75DE56"/>
            </a:solidFill>
            <a:round/>
            <a:headEnd/>
            <a:tailEnd/>
          </a:ln>
          <a:effectLst/>
        </p:spPr>
        <p:txBody>
          <a:bodyPr vert="horz" wrap="square" lIns="27432" tIns="27432" rIns="27432" bIns="27432" numCol="1" anchor="t" anchorCtr="0" compatLnSpc="1">
            <a:prstTxWarp prst="textNoShape">
              <a:avLst/>
            </a:prstTxWarp>
          </a:bodyPr>
          <a:lstStyle/>
          <a:p>
            <a:endParaRPr lang="en-GB" sz="1350" dirty="0"/>
          </a:p>
        </p:txBody>
      </p:sp>
      <p:sp>
        <p:nvSpPr>
          <p:cNvPr id="43" name="Oval 10">
            <a:extLst>
              <a:ext uri="{FF2B5EF4-FFF2-40B4-BE49-F238E27FC236}">
                <a16:creationId xmlns:a16="http://schemas.microsoft.com/office/drawing/2014/main" id="{226E2AC4-ADFC-AE8F-6B70-043D179E37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4406" y="13139988"/>
            <a:ext cx="104802" cy="104801"/>
          </a:xfrm>
          <a:prstGeom prst="ellipse">
            <a:avLst/>
          </a:prstGeom>
          <a:solidFill>
            <a:srgbClr val="75DE56"/>
          </a:solidFill>
          <a:ln w="38100" algn="ctr">
            <a:solidFill>
              <a:srgbClr val="75DE56"/>
            </a:solidFill>
            <a:round/>
            <a:headEnd/>
            <a:tailEnd/>
          </a:ln>
          <a:effectLst/>
        </p:spPr>
        <p:txBody>
          <a:bodyPr vert="horz" wrap="square" lIns="27432" tIns="27432" rIns="27432" bIns="27432" numCol="1" anchor="t" anchorCtr="0" compatLnSpc="1">
            <a:prstTxWarp prst="textNoShape">
              <a:avLst/>
            </a:prstTxWarp>
          </a:bodyPr>
          <a:lstStyle/>
          <a:p>
            <a:endParaRPr lang="en-GB" sz="1350" dirty="0"/>
          </a:p>
        </p:txBody>
      </p:sp>
      <p:cxnSp>
        <p:nvCxnSpPr>
          <p:cNvPr id="44" name="AutoShape 11">
            <a:extLst>
              <a:ext uri="{FF2B5EF4-FFF2-40B4-BE49-F238E27FC236}">
                <a16:creationId xmlns:a16="http://schemas.microsoft.com/office/drawing/2014/main" id="{0194AD21-2F0D-F3EF-2360-B68E51E9EB27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5554436" y="12533186"/>
            <a:ext cx="438071" cy="2096"/>
          </a:xfrm>
          <a:prstGeom prst="straightConnector1">
            <a:avLst/>
          </a:prstGeom>
          <a:noFill/>
          <a:ln w="38100" algn="ctr">
            <a:solidFill>
              <a:schemeClr val="accent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45" name="AutoShape 12">
            <a:extLst>
              <a:ext uri="{FF2B5EF4-FFF2-40B4-BE49-F238E27FC236}">
                <a16:creationId xmlns:a16="http://schemas.microsoft.com/office/drawing/2014/main" id="{BE91828F-DE77-4DB5-8A49-720E74F0C50A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569108" y="12541571"/>
            <a:ext cx="419207" cy="321740"/>
          </a:xfrm>
          <a:prstGeom prst="straightConnector1">
            <a:avLst/>
          </a:prstGeom>
          <a:noFill/>
          <a:ln w="38100" algn="ctr">
            <a:solidFill>
              <a:schemeClr val="accent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46" name="AutoShape 13">
            <a:extLst>
              <a:ext uri="{FF2B5EF4-FFF2-40B4-BE49-F238E27FC236}">
                <a16:creationId xmlns:a16="http://schemas.microsoft.com/office/drawing/2014/main" id="{4D6E9B52-293C-4FB0-47FB-EB1EC22D922E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561771" y="12534234"/>
            <a:ext cx="431783" cy="656058"/>
          </a:xfrm>
          <a:prstGeom prst="straightConnector1">
            <a:avLst/>
          </a:prstGeom>
          <a:noFill/>
          <a:ln w="38100" algn="ctr">
            <a:solidFill>
              <a:schemeClr val="accent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47" name="AutoShape 14">
            <a:extLst>
              <a:ext uri="{FF2B5EF4-FFF2-40B4-BE49-F238E27FC236}">
                <a16:creationId xmlns:a16="http://schemas.microsoft.com/office/drawing/2014/main" id="{398C64FC-D083-467E-098B-44961C90783E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5556532" y="12861215"/>
            <a:ext cx="437023" cy="3145"/>
          </a:xfrm>
          <a:prstGeom prst="straightConnector1">
            <a:avLst/>
          </a:prstGeom>
          <a:noFill/>
          <a:ln w="38100" algn="ctr">
            <a:solidFill>
              <a:schemeClr val="accent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48" name="AutoShape 15">
            <a:extLst>
              <a:ext uri="{FF2B5EF4-FFF2-40B4-BE49-F238E27FC236}">
                <a16:creationId xmlns:a16="http://schemas.microsoft.com/office/drawing/2014/main" id="{2D8B1EB4-5D65-03E2-C892-A7856C8010FB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5556532" y="13192388"/>
            <a:ext cx="437023" cy="3145"/>
          </a:xfrm>
          <a:prstGeom prst="straightConnector1">
            <a:avLst/>
          </a:prstGeom>
          <a:noFill/>
          <a:ln w="38100" algn="ctr">
            <a:solidFill>
              <a:schemeClr val="accent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49" name="AutoShape 16">
            <a:extLst>
              <a:ext uri="{FF2B5EF4-FFF2-40B4-BE49-F238E27FC236}">
                <a16:creationId xmlns:a16="http://schemas.microsoft.com/office/drawing/2014/main" id="{65BFF987-B81E-5A21-CE8B-44D90D2541CC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571203" y="12867503"/>
            <a:ext cx="419207" cy="321741"/>
          </a:xfrm>
          <a:prstGeom prst="straightConnector1">
            <a:avLst/>
          </a:prstGeom>
          <a:noFill/>
          <a:ln w="38100" algn="ctr">
            <a:solidFill>
              <a:schemeClr val="accent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50" name="AutoShape 17">
            <a:extLst>
              <a:ext uri="{FF2B5EF4-FFF2-40B4-BE49-F238E27FC236}">
                <a16:creationId xmlns:a16="http://schemas.microsoft.com/office/drawing/2014/main" id="{F94D4DE1-61D4-0C10-E24F-64953F6506DE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5564915" y="12530042"/>
            <a:ext cx="425495" cy="335366"/>
          </a:xfrm>
          <a:prstGeom prst="straightConnector1">
            <a:avLst/>
          </a:prstGeom>
          <a:noFill/>
          <a:ln w="38100" algn="ctr">
            <a:solidFill>
              <a:schemeClr val="accent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51" name="AutoShape 18">
            <a:extLst>
              <a:ext uri="{FF2B5EF4-FFF2-40B4-BE49-F238E27FC236}">
                <a16:creationId xmlns:a16="http://schemas.microsoft.com/office/drawing/2014/main" id="{A34D19CE-96CF-931E-FA7D-4741B6C93BA0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5567011" y="12859119"/>
            <a:ext cx="420254" cy="321741"/>
          </a:xfrm>
          <a:prstGeom prst="straightConnector1">
            <a:avLst/>
          </a:prstGeom>
          <a:noFill/>
          <a:ln w="38100" algn="ctr">
            <a:solidFill>
              <a:schemeClr val="accent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52" name="AutoShape 19">
            <a:extLst>
              <a:ext uri="{FF2B5EF4-FFF2-40B4-BE49-F238E27FC236}">
                <a16:creationId xmlns:a16="http://schemas.microsoft.com/office/drawing/2014/main" id="{5C4C6B9E-9A34-5549-44B5-D4DF6B667A91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5562819" y="12530041"/>
            <a:ext cx="430734" cy="656058"/>
          </a:xfrm>
          <a:prstGeom prst="straightConnector1">
            <a:avLst/>
          </a:prstGeom>
          <a:noFill/>
          <a:ln w="38100" algn="ctr">
            <a:solidFill>
              <a:schemeClr val="accent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sp>
        <p:nvSpPr>
          <p:cNvPr id="54" name="Oval 30">
            <a:extLst>
              <a:ext uri="{FF2B5EF4-FFF2-40B4-BE49-F238E27FC236}">
                <a16:creationId xmlns:a16="http://schemas.microsoft.com/office/drawing/2014/main" id="{A3E8F5F4-D16E-05A7-AB79-B15CE8387F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65183" y="12715541"/>
            <a:ext cx="295541" cy="295541"/>
          </a:xfrm>
          <a:prstGeom prst="ellipse">
            <a:avLst/>
          </a:prstGeom>
          <a:noFill/>
          <a:ln w="38100" algn="ctr">
            <a:solidFill>
              <a:schemeClr val="accent1"/>
            </a:solidFill>
            <a:round/>
            <a:headEnd/>
            <a:tailEnd/>
          </a:ln>
          <a:effectLst/>
        </p:spPr>
        <p:txBody>
          <a:bodyPr vert="horz" wrap="square" lIns="27432" tIns="27432" rIns="27432" bIns="27432" numCol="1" anchor="t" anchorCtr="0" compatLnSpc="1">
            <a:prstTxWarp prst="textNoShape">
              <a:avLst/>
            </a:prstTxWarp>
          </a:bodyPr>
          <a:lstStyle/>
          <a:p>
            <a:endParaRPr lang="en-GB" sz="1350" dirty="0"/>
          </a:p>
        </p:txBody>
      </p:sp>
      <p:sp>
        <p:nvSpPr>
          <p:cNvPr id="55" name="Oval 31">
            <a:extLst>
              <a:ext uri="{FF2B5EF4-FFF2-40B4-BE49-F238E27FC236}">
                <a16:creationId xmlns:a16="http://schemas.microsoft.com/office/drawing/2014/main" id="{611E3C83-55E6-CA12-A2C3-163C923A99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65183" y="13041474"/>
            <a:ext cx="295541" cy="295541"/>
          </a:xfrm>
          <a:prstGeom prst="ellipse">
            <a:avLst/>
          </a:prstGeom>
          <a:noFill/>
          <a:ln w="38100" algn="ctr">
            <a:solidFill>
              <a:schemeClr val="accent1"/>
            </a:solidFill>
            <a:round/>
            <a:headEnd/>
            <a:tailEnd/>
          </a:ln>
          <a:effectLst/>
        </p:spPr>
        <p:txBody>
          <a:bodyPr vert="horz" wrap="square" lIns="27432" tIns="27432" rIns="27432" bIns="27432" numCol="1" anchor="t" anchorCtr="0" compatLnSpc="1">
            <a:prstTxWarp prst="textNoShape">
              <a:avLst/>
            </a:prstTxWarp>
          </a:bodyPr>
          <a:lstStyle/>
          <a:p>
            <a:endParaRPr lang="en-GB" sz="1350" dirty="0"/>
          </a:p>
        </p:txBody>
      </p:sp>
      <p:cxnSp>
        <p:nvCxnSpPr>
          <p:cNvPr id="57" name="AutoShape 33">
            <a:extLst>
              <a:ext uri="{FF2B5EF4-FFF2-40B4-BE49-F238E27FC236}">
                <a16:creationId xmlns:a16="http://schemas.microsoft.com/office/drawing/2014/main" id="{9A742431-CFFC-B115-5AF5-3E63CB6913C0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843880" y="12542618"/>
            <a:ext cx="419207" cy="322789"/>
          </a:xfrm>
          <a:prstGeom prst="straightConnector1">
            <a:avLst/>
          </a:prstGeom>
          <a:noFill/>
          <a:ln w="38100" algn="ctr">
            <a:solidFill>
              <a:schemeClr val="accent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58" name="AutoShape 34">
            <a:extLst>
              <a:ext uri="{FF2B5EF4-FFF2-40B4-BE49-F238E27FC236}">
                <a16:creationId xmlns:a16="http://schemas.microsoft.com/office/drawing/2014/main" id="{F0479ADA-FFDC-240C-74E0-0330C78F5BDE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836544" y="12535281"/>
            <a:ext cx="430735" cy="656058"/>
          </a:xfrm>
          <a:prstGeom prst="straightConnector1">
            <a:avLst/>
          </a:prstGeom>
          <a:noFill/>
          <a:ln w="38100" algn="ctr">
            <a:solidFill>
              <a:schemeClr val="accent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59" name="AutoShape 35">
            <a:extLst>
              <a:ext uri="{FF2B5EF4-FFF2-40B4-BE49-F238E27FC236}">
                <a16:creationId xmlns:a16="http://schemas.microsoft.com/office/drawing/2014/main" id="{C4CEDE0E-639F-6DE4-4A69-D2A01F297564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4831305" y="12863312"/>
            <a:ext cx="437023" cy="2096"/>
          </a:xfrm>
          <a:prstGeom prst="straightConnector1">
            <a:avLst/>
          </a:prstGeom>
          <a:noFill/>
          <a:ln w="38100" algn="ctr">
            <a:solidFill>
              <a:schemeClr val="accent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60" name="AutoShape 36">
            <a:extLst>
              <a:ext uri="{FF2B5EF4-FFF2-40B4-BE49-F238E27FC236}">
                <a16:creationId xmlns:a16="http://schemas.microsoft.com/office/drawing/2014/main" id="{16D3C26F-EB65-1CA3-AF14-B558AAE5191C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4831305" y="13193436"/>
            <a:ext cx="437023" cy="3144"/>
          </a:xfrm>
          <a:prstGeom prst="straightConnector1">
            <a:avLst/>
          </a:prstGeom>
          <a:noFill/>
          <a:ln w="38100" algn="ctr">
            <a:solidFill>
              <a:schemeClr val="accent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61" name="AutoShape 37">
            <a:extLst>
              <a:ext uri="{FF2B5EF4-FFF2-40B4-BE49-F238E27FC236}">
                <a16:creationId xmlns:a16="http://schemas.microsoft.com/office/drawing/2014/main" id="{B24E24A3-CEF4-EA68-8E84-8ECF44F89D6B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845977" y="12868552"/>
            <a:ext cx="419207" cy="321740"/>
          </a:xfrm>
          <a:prstGeom prst="straightConnector1">
            <a:avLst/>
          </a:prstGeom>
          <a:noFill/>
          <a:ln w="38100" algn="ctr">
            <a:solidFill>
              <a:schemeClr val="accent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62" name="AutoShape 39">
            <a:extLst>
              <a:ext uri="{FF2B5EF4-FFF2-40B4-BE49-F238E27FC236}">
                <a16:creationId xmlns:a16="http://schemas.microsoft.com/office/drawing/2014/main" id="{4441732A-D01F-6416-8ABE-4A471D4E438C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4843880" y="12861215"/>
            <a:ext cx="419207" cy="321741"/>
          </a:xfrm>
          <a:prstGeom prst="straightConnector1">
            <a:avLst/>
          </a:prstGeom>
          <a:noFill/>
          <a:ln w="38100" algn="ctr">
            <a:solidFill>
              <a:schemeClr val="accent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63" name="AutoShape 40">
            <a:extLst>
              <a:ext uri="{FF2B5EF4-FFF2-40B4-BE49-F238E27FC236}">
                <a16:creationId xmlns:a16="http://schemas.microsoft.com/office/drawing/2014/main" id="{3629CBDA-68C6-4878-6E2D-B741899F5E6D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4837592" y="12531090"/>
            <a:ext cx="430734" cy="656058"/>
          </a:xfrm>
          <a:prstGeom prst="straightConnector1">
            <a:avLst/>
          </a:prstGeom>
          <a:noFill/>
          <a:ln w="38100" algn="ctr">
            <a:solidFill>
              <a:schemeClr val="accent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sp>
        <p:nvSpPr>
          <p:cNvPr id="89" name="Oval 88">
            <a:extLst>
              <a:ext uri="{FF2B5EF4-FFF2-40B4-BE49-F238E27FC236}">
                <a16:creationId xmlns:a16="http://schemas.microsoft.com/office/drawing/2014/main" id="{DBD69F33-C798-5FEC-9D9A-16A581AB7B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44441" y="3685830"/>
            <a:ext cx="295541" cy="295541"/>
          </a:xfrm>
          <a:prstGeom prst="ellipse">
            <a:avLst/>
          </a:prstGeom>
          <a:noFill/>
          <a:ln w="38100" algn="ctr">
            <a:solidFill>
              <a:schemeClr val="accent2"/>
            </a:solidFill>
            <a:round/>
            <a:headEnd/>
            <a:tailEnd/>
          </a:ln>
          <a:effectLst/>
        </p:spPr>
        <p:txBody>
          <a:bodyPr vert="horz" wrap="square" lIns="27432" tIns="27432" rIns="27432" bIns="27432" numCol="1" anchor="t" anchorCtr="0" compatLnSpc="1">
            <a:prstTxWarp prst="textNoShape">
              <a:avLst/>
            </a:prstTxWarp>
          </a:bodyPr>
          <a:lstStyle/>
          <a:p>
            <a:endParaRPr lang="en-GB" sz="1350" dirty="0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7F119A94-E210-9D41-1A7C-261E7E9AD9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44441" y="4012811"/>
            <a:ext cx="295541" cy="295541"/>
          </a:xfrm>
          <a:prstGeom prst="ellipse">
            <a:avLst/>
          </a:prstGeom>
          <a:noFill/>
          <a:ln w="38100" algn="ctr">
            <a:solidFill>
              <a:schemeClr val="accent2"/>
            </a:solidFill>
            <a:round/>
            <a:headEnd/>
            <a:tailEnd/>
          </a:ln>
          <a:effectLst/>
        </p:spPr>
        <p:txBody>
          <a:bodyPr vert="horz" wrap="square" lIns="27432" tIns="27432" rIns="27432" bIns="27432" numCol="1" anchor="t" anchorCtr="0" compatLnSpc="1">
            <a:prstTxWarp prst="textNoShape">
              <a:avLst/>
            </a:prstTxWarp>
          </a:bodyPr>
          <a:lstStyle/>
          <a:p>
            <a:endParaRPr lang="en-GB" sz="1350" dirty="0"/>
          </a:p>
        </p:txBody>
      </p:sp>
      <p:sp>
        <p:nvSpPr>
          <p:cNvPr id="107" name="Oval 30">
            <a:extLst>
              <a:ext uri="{FF2B5EF4-FFF2-40B4-BE49-F238E27FC236}">
                <a16:creationId xmlns:a16="http://schemas.microsoft.com/office/drawing/2014/main" id="{2AAA067B-89E5-9171-246C-7B8BB212E4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19214" y="3687926"/>
            <a:ext cx="295541" cy="295541"/>
          </a:xfrm>
          <a:prstGeom prst="ellipse">
            <a:avLst/>
          </a:prstGeom>
          <a:noFill/>
          <a:ln w="38100" algn="ctr">
            <a:solidFill>
              <a:schemeClr val="accent1"/>
            </a:solidFill>
            <a:round/>
            <a:headEnd/>
            <a:tailEnd/>
          </a:ln>
          <a:effectLst/>
        </p:spPr>
        <p:txBody>
          <a:bodyPr vert="horz" wrap="square" lIns="27432" tIns="27432" rIns="27432" bIns="27432" numCol="1" anchor="t" anchorCtr="0" compatLnSpc="1">
            <a:prstTxWarp prst="textNoShape">
              <a:avLst/>
            </a:prstTxWarp>
          </a:bodyPr>
          <a:lstStyle/>
          <a:p>
            <a:endParaRPr lang="en-GB" sz="1350" dirty="0"/>
          </a:p>
        </p:txBody>
      </p:sp>
      <p:sp>
        <p:nvSpPr>
          <p:cNvPr id="108" name="Oval 31">
            <a:extLst>
              <a:ext uri="{FF2B5EF4-FFF2-40B4-BE49-F238E27FC236}">
                <a16:creationId xmlns:a16="http://schemas.microsoft.com/office/drawing/2014/main" id="{361AE34E-97B0-CC10-1F5C-1A3507028C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19214" y="4013859"/>
            <a:ext cx="295541" cy="295541"/>
          </a:xfrm>
          <a:prstGeom prst="ellipse">
            <a:avLst/>
          </a:prstGeom>
          <a:noFill/>
          <a:ln w="38100" algn="ctr">
            <a:solidFill>
              <a:schemeClr val="accent1"/>
            </a:solidFill>
            <a:round/>
            <a:headEnd/>
            <a:tailEnd/>
          </a:ln>
          <a:effectLst/>
        </p:spPr>
        <p:txBody>
          <a:bodyPr vert="horz" wrap="square" lIns="27432" tIns="27432" rIns="27432" bIns="27432" numCol="1" anchor="t" anchorCtr="0" compatLnSpc="1">
            <a:prstTxWarp prst="textNoShape">
              <a:avLst/>
            </a:prstTxWarp>
          </a:bodyPr>
          <a:lstStyle/>
          <a:p>
            <a:endParaRPr lang="en-GB" sz="1350" dirty="0"/>
          </a:p>
        </p:txBody>
      </p:sp>
      <p:cxnSp>
        <p:nvCxnSpPr>
          <p:cNvPr id="2" name="AutoShape 6">
            <a:extLst>
              <a:ext uri="{FF2B5EF4-FFF2-40B4-BE49-F238E27FC236}">
                <a16:creationId xmlns:a16="http://schemas.microsoft.com/office/drawing/2014/main" id="{8E247938-A75F-598E-FCF4-97C07299E4CB}"/>
              </a:ext>
            </a:extLst>
          </p:cNvPr>
          <p:cNvCxnSpPr>
            <a:cxnSpLocks noChangeShapeType="1"/>
            <a:stCxn id="76" idx="26"/>
          </p:cNvCxnSpPr>
          <p:nvPr/>
        </p:nvCxnSpPr>
        <p:spPr bwMode="auto">
          <a:xfrm>
            <a:off x="9154472" y="14590650"/>
            <a:ext cx="750796" cy="2038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9" name="AutoShape 6">
            <a:extLst>
              <a:ext uri="{FF2B5EF4-FFF2-40B4-BE49-F238E27FC236}">
                <a16:creationId xmlns:a16="http://schemas.microsoft.com/office/drawing/2014/main" id="{EA51DBDC-05BA-6416-E2A6-F9462FB99D01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9166020" y="14020825"/>
            <a:ext cx="801911" cy="420580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296FA6B-8AF7-5244-90C1-DD06C82BD711}"/>
                  </a:ext>
                </a:extLst>
              </p:cNvPr>
              <p:cNvSpPr txBox="1"/>
              <p:nvPr/>
            </p:nvSpPr>
            <p:spPr>
              <a:xfrm>
                <a:off x="8376626" y="13794886"/>
                <a:ext cx="52333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GB" b="0" dirty="0"/>
              </a:p>
              <a:p>
                <a:r>
                  <a:rPr lang="en-GB" dirty="0"/>
                  <a:t> …</a:t>
                </a:r>
                <a:endParaRPr lang="en-GB" b="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296FA6B-8AF7-5244-90C1-DD06C82BD7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6626" y="13794886"/>
                <a:ext cx="523335" cy="646331"/>
              </a:xfrm>
              <a:prstGeom prst="rect">
                <a:avLst/>
              </a:prstGeom>
              <a:blipFill>
                <a:blip r:embed="rId7"/>
                <a:stretch>
                  <a:fillRect b="-1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AutoShape 6">
            <a:extLst>
              <a:ext uri="{FF2B5EF4-FFF2-40B4-BE49-F238E27FC236}">
                <a16:creationId xmlns:a16="http://schemas.microsoft.com/office/drawing/2014/main" id="{90D6BAFA-09FA-69EF-A00E-3EBC7E2697F8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9167003" y="14743970"/>
            <a:ext cx="800927" cy="427019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sp>
        <p:nvSpPr>
          <p:cNvPr id="64" name="Freeform 63">
            <a:extLst>
              <a:ext uri="{FF2B5EF4-FFF2-40B4-BE49-F238E27FC236}">
                <a16:creationId xmlns:a16="http://schemas.microsoft.com/office/drawing/2014/main" id="{0CE22954-F381-D489-F669-A850F9C1111A}"/>
              </a:ext>
            </a:extLst>
          </p:cNvPr>
          <p:cNvSpPr/>
          <p:nvPr/>
        </p:nvSpPr>
        <p:spPr>
          <a:xfrm rot="5400000" flipH="1">
            <a:off x="8962547" y="13916288"/>
            <a:ext cx="213509" cy="213509"/>
          </a:xfrm>
          <a:custGeom>
            <a:avLst/>
            <a:gdLst>
              <a:gd name="connsiteX0" fmla="*/ 338022 w 841212"/>
              <a:gd name="connsiteY0" fmla="*/ 420620 h 841213"/>
              <a:gd name="connsiteX1" fmla="*/ 170464 w 841212"/>
              <a:gd name="connsiteY1" fmla="*/ 588232 h 841213"/>
              <a:gd name="connsiteX2" fmla="*/ 162013 w 841212"/>
              <a:gd name="connsiteY2" fmla="*/ 573590 h 841213"/>
              <a:gd name="connsiteX3" fmla="*/ 145941 w 841212"/>
              <a:gd name="connsiteY3" fmla="*/ 544351 h 841213"/>
              <a:gd name="connsiteX4" fmla="*/ 138998 w 841212"/>
              <a:gd name="connsiteY4" fmla="*/ 525420 h 841213"/>
              <a:gd name="connsiteX5" fmla="*/ 128907 w 841212"/>
              <a:gd name="connsiteY5" fmla="*/ 495766 h 841213"/>
              <a:gd name="connsiteX6" fmla="*/ 125160 w 841212"/>
              <a:gd name="connsiteY6" fmla="*/ 475400 h 841213"/>
              <a:gd name="connsiteX7" fmla="*/ 120421 w 841212"/>
              <a:gd name="connsiteY7" fmla="*/ 445321 h 841213"/>
              <a:gd name="connsiteX8" fmla="*/ 120153 w 841212"/>
              <a:gd name="connsiteY8" fmla="*/ 425257 h 841213"/>
              <a:gd name="connsiteX9" fmla="*/ 120558 w 841212"/>
              <a:gd name="connsiteY9" fmla="*/ 394284 h 841213"/>
              <a:gd name="connsiteX10" fmla="*/ 123631 w 841212"/>
              <a:gd name="connsiteY10" fmla="*/ 374771 h 841213"/>
              <a:gd name="connsiteX11" fmla="*/ 129258 w 841212"/>
              <a:gd name="connsiteY11" fmla="*/ 344104 h 841213"/>
              <a:gd name="connsiteX12" fmla="*/ 136259 w 841212"/>
              <a:gd name="connsiteY12" fmla="*/ 323543 h 841213"/>
              <a:gd name="connsiteX13" fmla="*/ 146353 w 841212"/>
              <a:gd name="connsiteY13" fmla="*/ 295959 h 841213"/>
              <a:gd name="connsiteX14" fmla="*/ 159036 w 841212"/>
              <a:gd name="connsiteY14" fmla="*/ 272907 h 841213"/>
              <a:gd name="connsiteX15" fmla="*/ 170445 w 841212"/>
              <a:gd name="connsiteY15" fmla="*/ 253097 h 841213"/>
              <a:gd name="connsiteX16" fmla="*/ 588117 w 841212"/>
              <a:gd name="connsiteY16" fmla="*/ 170445 h 841213"/>
              <a:gd name="connsiteX17" fmla="*/ 420594 w 841212"/>
              <a:gd name="connsiteY17" fmla="*/ 338022 h 841213"/>
              <a:gd name="connsiteX18" fmla="*/ 252982 w 841212"/>
              <a:gd name="connsiteY18" fmla="*/ 170464 h 841213"/>
              <a:gd name="connsiteX19" fmla="*/ 267696 w 841212"/>
              <a:gd name="connsiteY19" fmla="*/ 161972 h 841213"/>
              <a:gd name="connsiteX20" fmla="*/ 296851 w 841212"/>
              <a:gd name="connsiteY20" fmla="*/ 145945 h 841213"/>
              <a:gd name="connsiteX21" fmla="*/ 315868 w 841212"/>
              <a:gd name="connsiteY21" fmla="*/ 138971 h 841213"/>
              <a:gd name="connsiteX22" fmla="*/ 345435 w 841212"/>
              <a:gd name="connsiteY22" fmla="*/ 128910 h 841213"/>
              <a:gd name="connsiteX23" fmla="*/ 365888 w 841212"/>
              <a:gd name="connsiteY23" fmla="*/ 125147 h 841213"/>
              <a:gd name="connsiteX24" fmla="*/ 395878 w 841212"/>
              <a:gd name="connsiteY24" fmla="*/ 120421 h 841213"/>
              <a:gd name="connsiteX25" fmla="*/ 416031 w 841212"/>
              <a:gd name="connsiteY25" fmla="*/ 120153 h 841213"/>
              <a:gd name="connsiteX26" fmla="*/ 446915 w 841212"/>
              <a:gd name="connsiteY26" fmla="*/ 120556 h 841213"/>
              <a:gd name="connsiteX27" fmla="*/ 466518 w 841212"/>
              <a:gd name="connsiteY27" fmla="*/ 123644 h 841213"/>
              <a:gd name="connsiteX28" fmla="*/ 497096 w 841212"/>
              <a:gd name="connsiteY28" fmla="*/ 129255 h 841213"/>
              <a:gd name="connsiteX29" fmla="*/ 517748 w 841212"/>
              <a:gd name="connsiteY29" fmla="*/ 136286 h 841213"/>
              <a:gd name="connsiteX30" fmla="*/ 545243 w 841212"/>
              <a:gd name="connsiteY30" fmla="*/ 146348 h 841213"/>
              <a:gd name="connsiteX31" fmla="*/ 568384 w 841212"/>
              <a:gd name="connsiteY31" fmla="*/ 159080 h 841213"/>
              <a:gd name="connsiteX32" fmla="*/ 588233 w 841212"/>
              <a:gd name="connsiteY32" fmla="*/ 670750 h 841213"/>
              <a:gd name="connsiteX33" fmla="*/ 573631 w 841212"/>
              <a:gd name="connsiteY33" fmla="*/ 679177 h 841213"/>
              <a:gd name="connsiteX34" fmla="*/ 544346 w 841212"/>
              <a:gd name="connsiteY34" fmla="*/ 695274 h 841213"/>
              <a:gd name="connsiteX35" fmla="*/ 525447 w 841212"/>
              <a:gd name="connsiteY35" fmla="*/ 702206 h 841213"/>
              <a:gd name="connsiteX36" fmla="*/ 495763 w 841212"/>
              <a:gd name="connsiteY36" fmla="*/ 712306 h 841213"/>
              <a:gd name="connsiteX37" fmla="*/ 475413 w 841212"/>
              <a:gd name="connsiteY37" fmla="*/ 716051 h 841213"/>
              <a:gd name="connsiteX38" fmla="*/ 445320 w 841212"/>
              <a:gd name="connsiteY38" fmla="*/ 720792 h 841213"/>
              <a:gd name="connsiteX39" fmla="*/ 425258 w 841212"/>
              <a:gd name="connsiteY39" fmla="*/ 721060 h 841213"/>
              <a:gd name="connsiteX40" fmla="*/ 394286 w 841212"/>
              <a:gd name="connsiteY40" fmla="*/ 720655 h 841213"/>
              <a:gd name="connsiteX41" fmla="*/ 374758 w 841212"/>
              <a:gd name="connsiteY41" fmla="*/ 717580 h 841213"/>
              <a:gd name="connsiteX42" fmla="*/ 344108 w 841212"/>
              <a:gd name="connsiteY42" fmla="*/ 711955 h 841213"/>
              <a:gd name="connsiteX43" fmla="*/ 323516 w 841212"/>
              <a:gd name="connsiteY43" fmla="*/ 704944 h 841213"/>
              <a:gd name="connsiteX44" fmla="*/ 295965 w 841212"/>
              <a:gd name="connsiteY44" fmla="*/ 694862 h 841213"/>
              <a:gd name="connsiteX45" fmla="*/ 272863 w 841212"/>
              <a:gd name="connsiteY45" fmla="*/ 682152 h 841213"/>
              <a:gd name="connsiteX46" fmla="*/ 253098 w 841212"/>
              <a:gd name="connsiteY46" fmla="*/ 670768 h 841213"/>
              <a:gd name="connsiteX47" fmla="*/ 420620 w 841212"/>
              <a:gd name="connsiteY47" fmla="*/ 503192 h 841213"/>
              <a:gd name="connsiteX48" fmla="*/ 721060 w 841212"/>
              <a:gd name="connsiteY48" fmla="*/ 416031 h 841213"/>
              <a:gd name="connsiteX49" fmla="*/ 720657 w 841212"/>
              <a:gd name="connsiteY49" fmla="*/ 446913 h 841213"/>
              <a:gd name="connsiteX50" fmla="*/ 717567 w 841212"/>
              <a:gd name="connsiteY50" fmla="*/ 466531 h 841213"/>
              <a:gd name="connsiteX51" fmla="*/ 711959 w 841212"/>
              <a:gd name="connsiteY51" fmla="*/ 497092 h 841213"/>
              <a:gd name="connsiteX52" fmla="*/ 704917 w 841212"/>
              <a:gd name="connsiteY52" fmla="*/ 517775 h 841213"/>
              <a:gd name="connsiteX53" fmla="*/ 694867 w 841212"/>
              <a:gd name="connsiteY53" fmla="*/ 545237 h 841213"/>
              <a:gd name="connsiteX54" fmla="*/ 682108 w 841212"/>
              <a:gd name="connsiteY54" fmla="*/ 568427 h 841213"/>
              <a:gd name="connsiteX55" fmla="*/ 670769 w 841212"/>
              <a:gd name="connsiteY55" fmla="*/ 588116 h 841213"/>
              <a:gd name="connsiteX56" fmla="*/ 503192 w 841212"/>
              <a:gd name="connsiteY56" fmla="*/ 420593 h 841213"/>
              <a:gd name="connsiteX57" fmla="*/ 670750 w 841212"/>
              <a:gd name="connsiteY57" fmla="*/ 252982 h 841213"/>
              <a:gd name="connsiteX58" fmla="*/ 679218 w 841212"/>
              <a:gd name="connsiteY58" fmla="*/ 267654 h 841213"/>
              <a:gd name="connsiteX59" fmla="*/ 695270 w 841212"/>
              <a:gd name="connsiteY59" fmla="*/ 296856 h 841213"/>
              <a:gd name="connsiteX60" fmla="*/ 702233 w 841212"/>
              <a:gd name="connsiteY60" fmla="*/ 315841 h 841213"/>
              <a:gd name="connsiteX61" fmla="*/ 712303 w 841212"/>
              <a:gd name="connsiteY61" fmla="*/ 345438 h 841213"/>
              <a:gd name="connsiteX62" fmla="*/ 716064 w 841212"/>
              <a:gd name="connsiteY62" fmla="*/ 365875 h 841213"/>
              <a:gd name="connsiteX63" fmla="*/ 720791 w 841212"/>
              <a:gd name="connsiteY63" fmla="*/ 395879 h 841213"/>
              <a:gd name="connsiteX64" fmla="*/ 841212 w 841212"/>
              <a:gd name="connsiteY64" fmla="*/ 420606 h 841213"/>
              <a:gd name="connsiteX65" fmla="*/ 718019 w 841212"/>
              <a:gd name="connsiteY65" fmla="*/ 123279 h 841213"/>
              <a:gd name="connsiteX66" fmla="*/ 717972 w 841212"/>
              <a:gd name="connsiteY66" fmla="*/ 123240 h 841213"/>
              <a:gd name="connsiteX67" fmla="*/ 717934 w 841212"/>
              <a:gd name="connsiteY67" fmla="*/ 123193 h 841213"/>
              <a:gd name="connsiteX68" fmla="*/ 420607 w 841212"/>
              <a:gd name="connsiteY68" fmla="*/ 0 h 841213"/>
              <a:gd name="connsiteX69" fmla="*/ 123279 w 841212"/>
              <a:gd name="connsiteY69" fmla="*/ 123193 h 841213"/>
              <a:gd name="connsiteX70" fmla="*/ 123243 w 841212"/>
              <a:gd name="connsiteY70" fmla="*/ 123238 h 841213"/>
              <a:gd name="connsiteX71" fmla="*/ 123193 w 841212"/>
              <a:gd name="connsiteY71" fmla="*/ 123279 h 841213"/>
              <a:gd name="connsiteX72" fmla="*/ 0 w 841212"/>
              <a:gd name="connsiteY72" fmla="*/ 420606 h 841213"/>
              <a:gd name="connsiteX73" fmla="*/ 123193 w 841212"/>
              <a:gd name="connsiteY73" fmla="*/ 717933 h 841213"/>
              <a:gd name="connsiteX74" fmla="*/ 123240 w 841212"/>
              <a:gd name="connsiteY74" fmla="*/ 717973 h 841213"/>
              <a:gd name="connsiteX75" fmla="*/ 123279 w 841212"/>
              <a:gd name="connsiteY75" fmla="*/ 718020 h 841213"/>
              <a:gd name="connsiteX76" fmla="*/ 420607 w 841212"/>
              <a:gd name="connsiteY76" fmla="*/ 841213 h 841213"/>
              <a:gd name="connsiteX77" fmla="*/ 717934 w 841212"/>
              <a:gd name="connsiteY77" fmla="*/ 718020 h 841213"/>
              <a:gd name="connsiteX78" fmla="*/ 717975 w 841212"/>
              <a:gd name="connsiteY78" fmla="*/ 717970 h 841213"/>
              <a:gd name="connsiteX79" fmla="*/ 718019 w 841212"/>
              <a:gd name="connsiteY79" fmla="*/ 717933 h 841213"/>
              <a:gd name="connsiteX80" fmla="*/ 841212 w 841212"/>
              <a:gd name="connsiteY80" fmla="*/ 420606 h 841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</a:cxnLst>
            <a:rect l="l" t="t" r="r" b="b"/>
            <a:pathLst>
              <a:path w="841212" h="841213">
                <a:moveTo>
                  <a:pt x="338022" y="420620"/>
                </a:moveTo>
                <a:lnTo>
                  <a:pt x="170464" y="588232"/>
                </a:lnTo>
                <a:lnTo>
                  <a:pt x="162013" y="573590"/>
                </a:lnTo>
                <a:lnTo>
                  <a:pt x="145941" y="544351"/>
                </a:lnTo>
                <a:lnTo>
                  <a:pt x="138998" y="525420"/>
                </a:lnTo>
                <a:lnTo>
                  <a:pt x="128907" y="495766"/>
                </a:lnTo>
                <a:lnTo>
                  <a:pt x="125160" y="475400"/>
                </a:lnTo>
                <a:lnTo>
                  <a:pt x="120421" y="445321"/>
                </a:lnTo>
                <a:lnTo>
                  <a:pt x="120153" y="425257"/>
                </a:lnTo>
                <a:lnTo>
                  <a:pt x="120558" y="394284"/>
                </a:lnTo>
                <a:lnTo>
                  <a:pt x="123631" y="374771"/>
                </a:lnTo>
                <a:lnTo>
                  <a:pt x="129258" y="344104"/>
                </a:lnTo>
                <a:lnTo>
                  <a:pt x="136259" y="323543"/>
                </a:lnTo>
                <a:lnTo>
                  <a:pt x="146353" y="295959"/>
                </a:lnTo>
                <a:lnTo>
                  <a:pt x="159036" y="272907"/>
                </a:lnTo>
                <a:lnTo>
                  <a:pt x="170445" y="253097"/>
                </a:lnTo>
                <a:close/>
                <a:moveTo>
                  <a:pt x="588117" y="170445"/>
                </a:moveTo>
                <a:lnTo>
                  <a:pt x="420594" y="338022"/>
                </a:lnTo>
                <a:lnTo>
                  <a:pt x="252982" y="170464"/>
                </a:lnTo>
                <a:lnTo>
                  <a:pt x="267696" y="161972"/>
                </a:lnTo>
                <a:lnTo>
                  <a:pt x="296851" y="145945"/>
                </a:lnTo>
                <a:lnTo>
                  <a:pt x="315868" y="138971"/>
                </a:lnTo>
                <a:lnTo>
                  <a:pt x="345435" y="128910"/>
                </a:lnTo>
                <a:lnTo>
                  <a:pt x="365888" y="125147"/>
                </a:lnTo>
                <a:lnTo>
                  <a:pt x="395878" y="120421"/>
                </a:lnTo>
                <a:lnTo>
                  <a:pt x="416031" y="120153"/>
                </a:lnTo>
                <a:lnTo>
                  <a:pt x="446915" y="120556"/>
                </a:lnTo>
                <a:lnTo>
                  <a:pt x="466518" y="123644"/>
                </a:lnTo>
                <a:lnTo>
                  <a:pt x="497096" y="129255"/>
                </a:lnTo>
                <a:lnTo>
                  <a:pt x="517748" y="136286"/>
                </a:lnTo>
                <a:lnTo>
                  <a:pt x="545243" y="146348"/>
                </a:lnTo>
                <a:lnTo>
                  <a:pt x="568384" y="159080"/>
                </a:lnTo>
                <a:close/>
                <a:moveTo>
                  <a:pt x="588233" y="670750"/>
                </a:moveTo>
                <a:lnTo>
                  <a:pt x="573631" y="679177"/>
                </a:lnTo>
                <a:lnTo>
                  <a:pt x="544346" y="695274"/>
                </a:lnTo>
                <a:lnTo>
                  <a:pt x="525447" y="702206"/>
                </a:lnTo>
                <a:lnTo>
                  <a:pt x="495763" y="712306"/>
                </a:lnTo>
                <a:lnTo>
                  <a:pt x="475413" y="716051"/>
                </a:lnTo>
                <a:lnTo>
                  <a:pt x="445320" y="720792"/>
                </a:lnTo>
                <a:lnTo>
                  <a:pt x="425258" y="721060"/>
                </a:lnTo>
                <a:lnTo>
                  <a:pt x="394286" y="720655"/>
                </a:lnTo>
                <a:lnTo>
                  <a:pt x="374758" y="717580"/>
                </a:lnTo>
                <a:lnTo>
                  <a:pt x="344108" y="711955"/>
                </a:lnTo>
                <a:lnTo>
                  <a:pt x="323516" y="704944"/>
                </a:lnTo>
                <a:lnTo>
                  <a:pt x="295965" y="694862"/>
                </a:lnTo>
                <a:lnTo>
                  <a:pt x="272863" y="682152"/>
                </a:lnTo>
                <a:lnTo>
                  <a:pt x="253098" y="670768"/>
                </a:lnTo>
                <a:lnTo>
                  <a:pt x="420620" y="503192"/>
                </a:lnTo>
                <a:close/>
                <a:moveTo>
                  <a:pt x="721060" y="416031"/>
                </a:moveTo>
                <a:lnTo>
                  <a:pt x="720657" y="446913"/>
                </a:lnTo>
                <a:lnTo>
                  <a:pt x="717567" y="466531"/>
                </a:lnTo>
                <a:lnTo>
                  <a:pt x="711959" y="497092"/>
                </a:lnTo>
                <a:lnTo>
                  <a:pt x="704917" y="517775"/>
                </a:lnTo>
                <a:lnTo>
                  <a:pt x="694867" y="545237"/>
                </a:lnTo>
                <a:lnTo>
                  <a:pt x="682108" y="568427"/>
                </a:lnTo>
                <a:lnTo>
                  <a:pt x="670769" y="588116"/>
                </a:lnTo>
                <a:lnTo>
                  <a:pt x="503192" y="420593"/>
                </a:lnTo>
                <a:lnTo>
                  <a:pt x="670750" y="252982"/>
                </a:lnTo>
                <a:lnTo>
                  <a:pt x="679218" y="267654"/>
                </a:lnTo>
                <a:lnTo>
                  <a:pt x="695270" y="296856"/>
                </a:lnTo>
                <a:lnTo>
                  <a:pt x="702233" y="315841"/>
                </a:lnTo>
                <a:lnTo>
                  <a:pt x="712303" y="345438"/>
                </a:lnTo>
                <a:lnTo>
                  <a:pt x="716064" y="365875"/>
                </a:lnTo>
                <a:lnTo>
                  <a:pt x="720791" y="395879"/>
                </a:lnTo>
                <a:close/>
                <a:moveTo>
                  <a:pt x="841212" y="420606"/>
                </a:moveTo>
                <a:cubicBezTo>
                  <a:pt x="841212" y="304493"/>
                  <a:pt x="794134" y="199372"/>
                  <a:pt x="718019" y="123279"/>
                </a:cubicBezTo>
                <a:lnTo>
                  <a:pt x="717972" y="123240"/>
                </a:lnTo>
                <a:lnTo>
                  <a:pt x="717934" y="123193"/>
                </a:lnTo>
                <a:cubicBezTo>
                  <a:pt x="641841" y="47079"/>
                  <a:pt x="536720" y="0"/>
                  <a:pt x="420607" y="0"/>
                </a:cubicBezTo>
                <a:cubicBezTo>
                  <a:pt x="304493" y="0"/>
                  <a:pt x="199372" y="47079"/>
                  <a:pt x="123279" y="123193"/>
                </a:cubicBezTo>
                <a:lnTo>
                  <a:pt x="123243" y="123238"/>
                </a:lnTo>
                <a:lnTo>
                  <a:pt x="123193" y="123279"/>
                </a:lnTo>
                <a:cubicBezTo>
                  <a:pt x="47078" y="199372"/>
                  <a:pt x="0" y="304493"/>
                  <a:pt x="0" y="420606"/>
                </a:cubicBezTo>
                <a:cubicBezTo>
                  <a:pt x="0" y="536720"/>
                  <a:pt x="47078" y="641841"/>
                  <a:pt x="123193" y="717933"/>
                </a:cubicBezTo>
                <a:lnTo>
                  <a:pt x="123240" y="717973"/>
                </a:lnTo>
                <a:lnTo>
                  <a:pt x="123279" y="718020"/>
                </a:lnTo>
                <a:cubicBezTo>
                  <a:pt x="199372" y="794135"/>
                  <a:pt x="304493" y="841213"/>
                  <a:pt x="420607" y="841213"/>
                </a:cubicBezTo>
                <a:cubicBezTo>
                  <a:pt x="536720" y="841213"/>
                  <a:pt x="641841" y="794135"/>
                  <a:pt x="717934" y="718020"/>
                </a:cubicBezTo>
                <a:lnTo>
                  <a:pt x="717975" y="717970"/>
                </a:lnTo>
                <a:lnTo>
                  <a:pt x="718019" y="717933"/>
                </a:lnTo>
                <a:cubicBezTo>
                  <a:pt x="794134" y="641841"/>
                  <a:pt x="841212" y="536720"/>
                  <a:pt x="841212" y="42060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65" name="AutoShape 6">
            <a:extLst>
              <a:ext uri="{FF2B5EF4-FFF2-40B4-BE49-F238E27FC236}">
                <a16:creationId xmlns:a16="http://schemas.microsoft.com/office/drawing/2014/main" id="{BDB5018C-7E6E-EEB7-E709-23494AAD9FF7}"/>
              </a:ext>
            </a:extLst>
          </p:cNvPr>
          <p:cNvCxnSpPr>
            <a:cxnSpLocks noChangeShapeType="1"/>
            <a:endCxn id="64" idx="39"/>
          </p:cNvCxnSpPr>
          <p:nvPr/>
        </p:nvCxnSpPr>
        <p:spPr bwMode="auto">
          <a:xfrm flipV="1">
            <a:off x="8776985" y="14021862"/>
            <a:ext cx="216058" cy="1180"/>
          </a:xfrm>
          <a:prstGeom prst="straightConnector1">
            <a:avLst/>
          </a:prstGeom>
          <a:noFill/>
          <a:ln w="3810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09B90E83-277D-22B4-F00D-F4ECD6342CB5}"/>
                  </a:ext>
                </a:extLst>
              </p:cNvPr>
              <p:cNvSpPr txBox="1"/>
              <p:nvPr/>
            </p:nvSpPr>
            <p:spPr>
              <a:xfrm>
                <a:off x="8903464" y="13597822"/>
                <a:ext cx="39356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09B90E83-277D-22B4-F00D-F4ECD6342C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3464" y="13597822"/>
                <a:ext cx="393567" cy="369332"/>
              </a:xfrm>
              <a:prstGeom prst="rect">
                <a:avLst/>
              </a:prstGeom>
              <a:blipFill>
                <a:blip r:embed="rId8"/>
                <a:stretch>
                  <a:fillRect r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8180D876-DE31-EC66-0C08-D8CAE0C0891A}"/>
                  </a:ext>
                </a:extLst>
              </p:cNvPr>
              <p:cNvSpPr txBox="1"/>
              <p:nvPr/>
            </p:nvSpPr>
            <p:spPr>
              <a:xfrm>
                <a:off x="8381088" y="14369171"/>
                <a:ext cx="52333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GB" b="0" dirty="0"/>
              </a:p>
              <a:p>
                <a:r>
                  <a:rPr lang="en-GB" b="0" dirty="0"/>
                  <a:t> …</a:t>
                </a: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8180D876-DE31-EC66-0C08-D8CAE0C089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088" y="14369171"/>
                <a:ext cx="523335" cy="646331"/>
              </a:xfrm>
              <a:prstGeom prst="rect">
                <a:avLst/>
              </a:prstGeom>
              <a:blipFill>
                <a:blip r:embed="rId9"/>
                <a:stretch>
                  <a:fillRect b="-13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Freeform 75">
            <a:extLst>
              <a:ext uri="{FF2B5EF4-FFF2-40B4-BE49-F238E27FC236}">
                <a16:creationId xmlns:a16="http://schemas.microsoft.com/office/drawing/2014/main" id="{C41A6EC1-C52F-57F3-FFA3-7A00C6EF4FCD}"/>
              </a:ext>
            </a:extLst>
          </p:cNvPr>
          <p:cNvSpPr/>
          <p:nvPr/>
        </p:nvSpPr>
        <p:spPr>
          <a:xfrm rot="5400000" flipH="1">
            <a:off x="8971561" y="14490573"/>
            <a:ext cx="213509" cy="213509"/>
          </a:xfrm>
          <a:custGeom>
            <a:avLst/>
            <a:gdLst>
              <a:gd name="connsiteX0" fmla="*/ 338022 w 841212"/>
              <a:gd name="connsiteY0" fmla="*/ 420620 h 841213"/>
              <a:gd name="connsiteX1" fmla="*/ 170464 w 841212"/>
              <a:gd name="connsiteY1" fmla="*/ 588232 h 841213"/>
              <a:gd name="connsiteX2" fmla="*/ 162013 w 841212"/>
              <a:gd name="connsiteY2" fmla="*/ 573590 h 841213"/>
              <a:gd name="connsiteX3" fmla="*/ 145941 w 841212"/>
              <a:gd name="connsiteY3" fmla="*/ 544351 h 841213"/>
              <a:gd name="connsiteX4" fmla="*/ 138998 w 841212"/>
              <a:gd name="connsiteY4" fmla="*/ 525420 h 841213"/>
              <a:gd name="connsiteX5" fmla="*/ 128907 w 841212"/>
              <a:gd name="connsiteY5" fmla="*/ 495766 h 841213"/>
              <a:gd name="connsiteX6" fmla="*/ 125160 w 841212"/>
              <a:gd name="connsiteY6" fmla="*/ 475400 h 841213"/>
              <a:gd name="connsiteX7" fmla="*/ 120421 w 841212"/>
              <a:gd name="connsiteY7" fmla="*/ 445321 h 841213"/>
              <a:gd name="connsiteX8" fmla="*/ 120153 w 841212"/>
              <a:gd name="connsiteY8" fmla="*/ 425257 h 841213"/>
              <a:gd name="connsiteX9" fmla="*/ 120558 w 841212"/>
              <a:gd name="connsiteY9" fmla="*/ 394284 h 841213"/>
              <a:gd name="connsiteX10" fmla="*/ 123631 w 841212"/>
              <a:gd name="connsiteY10" fmla="*/ 374771 h 841213"/>
              <a:gd name="connsiteX11" fmla="*/ 129258 w 841212"/>
              <a:gd name="connsiteY11" fmla="*/ 344104 h 841213"/>
              <a:gd name="connsiteX12" fmla="*/ 136259 w 841212"/>
              <a:gd name="connsiteY12" fmla="*/ 323543 h 841213"/>
              <a:gd name="connsiteX13" fmla="*/ 146353 w 841212"/>
              <a:gd name="connsiteY13" fmla="*/ 295959 h 841213"/>
              <a:gd name="connsiteX14" fmla="*/ 159036 w 841212"/>
              <a:gd name="connsiteY14" fmla="*/ 272907 h 841213"/>
              <a:gd name="connsiteX15" fmla="*/ 170445 w 841212"/>
              <a:gd name="connsiteY15" fmla="*/ 253097 h 841213"/>
              <a:gd name="connsiteX16" fmla="*/ 588117 w 841212"/>
              <a:gd name="connsiteY16" fmla="*/ 170445 h 841213"/>
              <a:gd name="connsiteX17" fmla="*/ 420594 w 841212"/>
              <a:gd name="connsiteY17" fmla="*/ 338022 h 841213"/>
              <a:gd name="connsiteX18" fmla="*/ 252982 w 841212"/>
              <a:gd name="connsiteY18" fmla="*/ 170464 h 841213"/>
              <a:gd name="connsiteX19" fmla="*/ 267696 w 841212"/>
              <a:gd name="connsiteY19" fmla="*/ 161972 h 841213"/>
              <a:gd name="connsiteX20" fmla="*/ 296851 w 841212"/>
              <a:gd name="connsiteY20" fmla="*/ 145945 h 841213"/>
              <a:gd name="connsiteX21" fmla="*/ 315868 w 841212"/>
              <a:gd name="connsiteY21" fmla="*/ 138971 h 841213"/>
              <a:gd name="connsiteX22" fmla="*/ 345435 w 841212"/>
              <a:gd name="connsiteY22" fmla="*/ 128910 h 841213"/>
              <a:gd name="connsiteX23" fmla="*/ 365888 w 841212"/>
              <a:gd name="connsiteY23" fmla="*/ 125147 h 841213"/>
              <a:gd name="connsiteX24" fmla="*/ 395878 w 841212"/>
              <a:gd name="connsiteY24" fmla="*/ 120421 h 841213"/>
              <a:gd name="connsiteX25" fmla="*/ 416031 w 841212"/>
              <a:gd name="connsiteY25" fmla="*/ 120153 h 841213"/>
              <a:gd name="connsiteX26" fmla="*/ 446915 w 841212"/>
              <a:gd name="connsiteY26" fmla="*/ 120556 h 841213"/>
              <a:gd name="connsiteX27" fmla="*/ 466518 w 841212"/>
              <a:gd name="connsiteY27" fmla="*/ 123644 h 841213"/>
              <a:gd name="connsiteX28" fmla="*/ 497096 w 841212"/>
              <a:gd name="connsiteY28" fmla="*/ 129255 h 841213"/>
              <a:gd name="connsiteX29" fmla="*/ 517748 w 841212"/>
              <a:gd name="connsiteY29" fmla="*/ 136286 h 841213"/>
              <a:gd name="connsiteX30" fmla="*/ 545243 w 841212"/>
              <a:gd name="connsiteY30" fmla="*/ 146348 h 841213"/>
              <a:gd name="connsiteX31" fmla="*/ 568384 w 841212"/>
              <a:gd name="connsiteY31" fmla="*/ 159080 h 841213"/>
              <a:gd name="connsiteX32" fmla="*/ 588233 w 841212"/>
              <a:gd name="connsiteY32" fmla="*/ 670750 h 841213"/>
              <a:gd name="connsiteX33" fmla="*/ 573631 w 841212"/>
              <a:gd name="connsiteY33" fmla="*/ 679177 h 841213"/>
              <a:gd name="connsiteX34" fmla="*/ 544346 w 841212"/>
              <a:gd name="connsiteY34" fmla="*/ 695274 h 841213"/>
              <a:gd name="connsiteX35" fmla="*/ 525447 w 841212"/>
              <a:gd name="connsiteY35" fmla="*/ 702206 h 841213"/>
              <a:gd name="connsiteX36" fmla="*/ 495763 w 841212"/>
              <a:gd name="connsiteY36" fmla="*/ 712306 h 841213"/>
              <a:gd name="connsiteX37" fmla="*/ 475413 w 841212"/>
              <a:gd name="connsiteY37" fmla="*/ 716051 h 841213"/>
              <a:gd name="connsiteX38" fmla="*/ 445320 w 841212"/>
              <a:gd name="connsiteY38" fmla="*/ 720792 h 841213"/>
              <a:gd name="connsiteX39" fmla="*/ 425258 w 841212"/>
              <a:gd name="connsiteY39" fmla="*/ 721060 h 841213"/>
              <a:gd name="connsiteX40" fmla="*/ 394286 w 841212"/>
              <a:gd name="connsiteY40" fmla="*/ 720655 h 841213"/>
              <a:gd name="connsiteX41" fmla="*/ 374758 w 841212"/>
              <a:gd name="connsiteY41" fmla="*/ 717580 h 841213"/>
              <a:gd name="connsiteX42" fmla="*/ 344108 w 841212"/>
              <a:gd name="connsiteY42" fmla="*/ 711955 h 841213"/>
              <a:gd name="connsiteX43" fmla="*/ 323516 w 841212"/>
              <a:gd name="connsiteY43" fmla="*/ 704944 h 841213"/>
              <a:gd name="connsiteX44" fmla="*/ 295965 w 841212"/>
              <a:gd name="connsiteY44" fmla="*/ 694862 h 841213"/>
              <a:gd name="connsiteX45" fmla="*/ 272863 w 841212"/>
              <a:gd name="connsiteY45" fmla="*/ 682152 h 841213"/>
              <a:gd name="connsiteX46" fmla="*/ 253098 w 841212"/>
              <a:gd name="connsiteY46" fmla="*/ 670768 h 841213"/>
              <a:gd name="connsiteX47" fmla="*/ 420620 w 841212"/>
              <a:gd name="connsiteY47" fmla="*/ 503192 h 841213"/>
              <a:gd name="connsiteX48" fmla="*/ 721060 w 841212"/>
              <a:gd name="connsiteY48" fmla="*/ 416031 h 841213"/>
              <a:gd name="connsiteX49" fmla="*/ 720657 w 841212"/>
              <a:gd name="connsiteY49" fmla="*/ 446913 h 841213"/>
              <a:gd name="connsiteX50" fmla="*/ 717567 w 841212"/>
              <a:gd name="connsiteY50" fmla="*/ 466531 h 841213"/>
              <a:gd name="connsiteX51" fmla="*/ 711959 w 841212"/>
              <a:gd name="connsiteY51" fmla="*/ 497092 h 841213"/>
              <a:gd name="connsiteX52" fmla="*/ 704917 w 841212"/>
              <a:gd name="connsiteY52" fmla="*/ 517775 h 841213"/>
              <a:gd name="connsiteX53" fmla="*/ 694867 w 841212"/>
              <a:gd name="connsiteY53" fmla="*/ 545237 h 841213"/>
              <a:gd name="connsiteX54" fmla="*/ 682108 w 841212"/>
              <a:gd name="connsiteY54" fmla="*/ 568427 h 841213"/>
              <a:gd name="connsiteX55" fmla="*/ 670769 w 841212"/>
              <a:gd name="connsiteY55" fmla="*/ 588116 h 841213"/>
              <a:gd name="connsiteX56" fmla="*/ 503192 w 841212"/>
              <a:gd name="connsiteY56" fmla="*/ 420593 h 841213"/>
              <a:gd name="connsiteX57" fmla="*/ 670750 w 841212"/>
              <a:gd name="connsiteY57" fmla="*/ 252982 h 841213"/>
              <a:gd name="connsiteX58" fmla="*/ 679218 w 841212"/>
              <a:gd name="connsiteY58" fmla="*/ 267654 h 841213"/>
              <a:gd name="connsiteX59" fmla="*/ 695270 w 841212"/>
              <a:gd name="connsiteY59" fmla="*/ 296856 h 841213"/>
              <a:gd name="connsiteX60" fmla="*/ 702233 w 841212"/>
              <a:gd name="connsiteY60" fmla="*/ 315841 h 841213"/>
              <a:gd name="connsiteX61" fmla="*/ 712303 w 841212"/>
              <a:gd name="connsiteY61" fmla="*/ 345438 h 841213"/>
              <a:gd name="connsiteX62" fmla="*/ 716064 w 841212"/>
              <a:gd name="connsiteY62" fmla="*/ 365875 h 841213"/>
              <a:gd name="connsiteX63" fmla="*/ 720791 w 841212"/>
              <a:gd name="connsiteY63" fmla="*/ 395879 h 841213"/>
              <a:gd name="connsiteX64" fmla="*/ 841212 w 841212"/>
              <a:gd name="connsiteY64" fmla="*/ 420606 h 841213"/>
              <a:gd name="connsiteX65" fmla="*/ 718019 w 841212"/>
              <a:gd name="connsiteY65" fmla="*/ 123279 h 841213"/>
              <a:gd name="connsiteX66" fmla="*/ 717972 w 841212"/>
              <a:gd name="connsiteY66" fmla="*/ 123240 h 841213"/>
              <a:gd name="connsiteX67" fmla="*/ 717934 w 841212"/>
              <a:gd name="connsiteY67" fmla="*/ 123193 h 841213"/>
              <a:gd name="connsiteX68" fmla="*/ 420607 w 841212"/>
              <a:gd name="connsiteY68" fmla="*/ 0 h 841213"/>
              <a:gd name="connsiteX69" fmla="*/ 123279 w 841212"/>
              <a:gd name="connsiteY69" fmla="*/ 123193 h 841213"/>
              <a:gd name="connsiteX70" fmla="*/ 123243 w 841212"/>
              <a:gd name="connsiteY70" fmla="*/ 123238 h 841213"/>
              <a:gd name="connsiteX71" fmla="*/ 123193 w 841212"/>
              <a:gd name="connsiteY71" fmla="*/ 123279 h 841213"/>
              <a:gd name="connsiteX72" fmla="*/ 0 w 841212"/>
              <a:gd name="connsiteY72" fmla="*/ 420606 h 841213"/>
              <a:gd name="connsiteX73" fmla="*/ 123193 w 841212"/>
              <a:gd name="connsiteY73" fmla="*/ 717933 h 841213"/>
              <a:gd name="connsiteX74" fmla="*/ 123240 w 841212"/>
              <a:gd name="connsiteY74" fmla="*/ 717973 h 841213"/>
              <a:gd name="connsiteX75" fmla="*/ 123279 w 841212"/>
              <a:gd name="connsiteY75" fmla="*/ 718020 h 841213"/>
              <a:gd name="connsiteX76" fmla="*/ 420607 w 841212"/>
              <a:gd name="connsiteY76" fmla="*/ 841213 h 841213"/>
              <a:gd name="connsiteX77" fmla="*/ 717934 w 841212"/>
              <a:gd name="connsiteY77" fmla="*/ 718020 h 841213"/>
              <a:gd name="connsiteX78" fmla="*/ 717975 w 841212"/>
              <a:gd name="connsiteY78" fmla="*/ 717970 h 841213"/>
              <a:gd name="connsiteX79" fmla="*/ 718019 w 841212"/>
              <a:gd name="connsiteY79" fmla="*/ 717933 h 841213"/>
              <a:gd name="connsiteX80" fmla="*/ 841212 w 841212"/>
              <a:gd name="connsiteY80" fmla="*/ 420606 h 841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</a:cxnLst>
            <a:rect l="l" t="t" r="r" b="b"/>
            <a:pathLst>
              <a:path w="841212" h="841213">
                <a:moveTo>
                  <a:pt x="338022" y="420620"/>
                </a:moveTo>
                <a:lnTo>
                  <a:pt x="170464" y="588232"/>
                </a:lnTo>
                <a:lnTo>
                  <a:pt x="162013" y="573590"/>
                </a:lnTo>
                <a:lnTo>
                  <a:pt x="145941" y="544351"/>
                </a:lnTo>
                <a:lnTo>
                  <a:pt x="138998" y="525420"/>
                </a:lnTo>
                <a:lnTo>
                  <a:pt x="128907" y="495766"/>
                </a:lnTo>
                <a:lnTo>
                  <a:pt x="125160" y="475400"/>
                </a:lnTo>
                <a:lnTo>
                  <a:pt x="120421" y="445321"/>
                </a:lnTo>
                <a:lnTo>
                  <a:pt x="120153" y="425257"/>
                </a:lnTo>
                <a:lnTo>
                  <a:pt x="120558" y="394284"/>
                </a:lnTo>
                <a:lnTo>
                  <a:pt x="123631" y="374771"/>
                </a:lnTo>
                <a:lnTo>
                  <a:pt x="129258" y="344104"/>
                </a:lnTo>
                <a:lnTo>
                  <a:pt x="136259" y="323543"/>
                </a:lnTo>
                <a:lnTo>
                  <a:pt x="146353" y="295959"/>
                </a:lnTo>
                <a:lnTo>
                  <a:pt x="159036" y="272907"/>
                </a:lnTo>
                <a:lnTo>
                  <a:pt x="170445" y="253097"/>
                </a:lnTo>
                <a:close/>
                <a:moveTo>
                  <a:pt x="588117" y="170445"/>
                </a:moveTo>
                <a:lnTo>
                  <a:pt x="420594" y="338022"/>
                </a:lnTo>
                <a:lnTo>
                  <a:pt x="252982" y="170464"/>
                </a:lnTo>
                <a:lnTo>
                  <a:pt x="267696" y="161972"/>
                </a:lnTo>
                <a:lnTo>
                  <a:pt x="296851" y="145945"/>
                </a:lnTo>
                <a:lnTo>
                  <a:pt x="315868" y="138971"/>
                </a:lnTo>
                <a:lnTo>
                  <a:pt x="345435" y="128910"/>
                </a:lnTo>
                <a:lnTo>
                  <a:pt x="365888" y="125147"/>
                </a:lnTo>
                <a:lnTo>
                  <a:pt x="395878" y="120421"/>
                </a:lnTo>
                <a:lnTo>
                  <a:pt x="416031" y="120153"/>
                </a:lnTo>
                <a:lnTo>
                  <a:pt x="446915" y="120556"/>
                </a:lnTo>
                <a:lnTo>
                  <a:pt x="466518" y="123644"/>
                </a:lnTo>
                <a:lnTo>
                  <a:pt x="497096" y="129255"/>
                </a:lnTo>
                <a:lnTo>
                  <a:pt x="517748" y="136286"/>
                </a:lnTo>
                <a:lnTo>
                  <a:pt x="545243" y="146348"/>
                </a:lnTo>
                <a:lnTo>
                  <a:pt x="568384" y="159080"/>
                </a:lnTo>
                <a:close/>
                <a:moveTo>
                  <a:pt x="588233" y="670750"/>
                </a:moveTo>
                <a:lnTo>
                  <a:pt x="573631" y="679177"/>
                </a:lnTo>
                <a:lnTo>
                  <a:pt x="544346" y="695274"/>
                </a:lnTo>
                <a:lnTo>
                  <a:pt x="525447" y="702206"/>
                </a:lnTo>
                <a:lnTo>
                  <a:pt x="495763" y="712306"/>
                </a:lnTo>
                <a:lnTo>
                  <a:pt x="475413" y="716051"/>
                </a:lnTo>
                <a:lnTo>
                  <a:pt x="445320" y="720792"/>
                </a:lnTo>
                <a:lnTo>
                  <a:pt x="425258" y="721060"/>
                </a:lnTo>
                <a:lnTo>
                  <a:pt x="394286" y="720655"/>
                </a:lnTo>
                <a:lnTo>
                  <a:pt x="374758" y="717580"/>
                </a:lnTo>
                <a:lnTo>
                  <a:pt x="344108" y="711955"/>
                </a:lnTo>
                <a:lnTo>
                  <a:pt x="323516" y="704944"/>
                </a:lnTo>
                <a:lnTo>
                  <a:pt x="295965" y="694862"/>
                </a:lnTo>
                <a:lnTo>
                  <a:pt x="272863" y="682152"/>
                </a:lnTo>
                <a:lnTo>
                  <a:pt x="253098" y="670768"/>
                </a:lnTo>
                <a:lnTo>
                  <a:pt x="420620" y="503192"/>
                </a:lnTo>
                <a:close/>
                <a:moveTo>
                  <a:pt x="721060" y="416031"/>
                </a:moveTo>
                <a:lnTo>
                  <a:pt x="720657" y="446913"/>
                </a:lnTo>
                <a:lnTo>
                  <a:pt x="717567" y="466531"/>
                </a:lnTo>
                <a:lnTo>
                  <a:pt x="711959" y="497092"/>
                </a:lnTo>
                <a:lnTo>
                  <a:pt x="704917" y="517775"/>
                </a:lnTo>
                <a:lnTo>
                  <a:pt x="694867" y="545237"/>
                </a:lnTo>
                <a:lnTo>
                  <a:pt x="682108" y="568427"/>
                </a:lnTo>
                <a:lnTo>
                  <a:pt x="670769" y="588116"/>
                </a:lnTo>
                <a:lnTo>
                  <a:pt x="503192" y="420593"/>
                </a:lnTo>
                <a:lnTo>
                  <a:pt x="670750" y="252982"/>
                </a:lnTo>
                <a:lnTo>
                  <a:pt x="679218" y="267654"/>
                </a:lnTo>
                <a:lnTo>
                  <a:pt x="695270" y="296856"/>
                </a:lnTo>
                <a:lnTo>
                  <a:pt x="702233" y="315841"/>
                </a:lnTo>
                <a:lnTo>
                  <a:pt x="712303" y="345438"/>
                </a:lnTo>
                <a:lnTo>
                  <a:pt x="716064" y="365875"/>
                </a:lnTo>
                <a:lnTo>
                  <a:pt x="720791" y="395879"/>
                </a:lnTo>
                <a:close/>
                <a:moveTo>
                  <a:pt x="841212" y="420606"/>
                </a:moveTo>
                <a:cubicBezTo>
                  <a:pt x="841212" y="304493"/>
                  <a:pt x="794134" y="199372"/>
                  <a:pt x="718019" y="123279"/>
                </a:cubicBezTo>
                <a:lnTo>
                  <a:pt x="717972" y="123240"/>
                </a:lnTo>
                <a:lnTo>
                  <a:pt x="717934" y="123193"/>
                </a:lnTo>
                <a:cubicBezTo>
                  <a:pt x="641841" y="47079"/>
                  <a:pt x="536720" y="0"/>
                  <a:pt x="420607" y="0"/>
                </a:cubicBezTo>
                <a:cubicBezTo>
                  <a:pt x="304493" y="0"/>
                  <a:pt x="199372" y="47079"/>
                  <a:pt x="123279" y="123193"/>
                </a:cubicBezTo>
                <a:lnTo>
                  <a:pt x="123243" y="123238"/>
                </a:lnTo>
                <a:lnTo>
                  <a:pt x="123193" y="123279"/>
                </a:lnTo>
                <a:cubicBezTo>
                  <a:pt x="47078" y="199372"/>
                  <a:pt x="0" y="304493"/>
                  <a:pt x="0" y="420606"/>
                </a:cubicBezTo>
                <a:cubicBezTo>
                  <a:pt x="0" y="536720"/>
                  <a:pt x="47078" y="641841"/>
                  <a:pt x="123193" y="717933"/>
                </a:cubicBezTo>
                <a:lnTo>
                  <a:pt x="123240" y="717973"/>
                </a:lnTo>
                <a:lnTo>
                  <a:pt x="123279" y="718020"/>
                </a:lnTo>
                <a:cubicBezTo>
                  <a:pt x="199372" y="794135"/>
                  <a:pt x="304493" y="841213"/>
                  <a:pt x="420607" y="841213"/>
                </a:cubicBezTo>
                <a:cubicBezTo>
                  <a:pt x="536720" y="841213"/>
                  <a:pt x="641841" y="794135"/>
                  <a:pt x="717934" y="718020"/>
                </a:cubicBezTo>
                <a:lnTo>
                  <a:pt x="717975" y="717970"/>
                </a:lnTo>
                <a:lnTo>
                  <a:pt x="718019" y="717933"/>
                </a:lnTo>
                <a:cubicBezTo>
                  <a:pt x="794134" y="641841"/>
                  <a:pt x="841212" y="536720"/>
                  <a:pt x="841212" y="42060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77" name="AutoShape 6">
            <a:extLst>
              <a:ext uri="{FF2B5EF4-FFF2-40B4-BE49-F238E27FC236}">
                <a16:creationId xmlns:a16="http://schemas.microsoft.com/office/drawing/2014/main" id="{8BC8A67B-3DD1-73DA-9C2F-11C8B2D01738}"/>
              </a:ext>
            </a:extLst>
          </p:cNvPr>
          <p:cNvCxnSpPr>
            <a:cxnSpLocks noChangeShapeType="1"/>
            <a:endCxn id="76" idx="39"/>
          </p:cNvCxnSpPr>
          <p:nvPr/>
        </p:nvCxnSpPr>
        <p:spPr bwMode="auto">
          <a:xfrm flipV="1">
            <a:off x="8785999" y="14596147"/>
            <a:ext cx="216058" cy="1180"/>
          </a:xfrm>
          <a:prstGeom prst="straightConnector1">
            <a:avLst/>
          </a:prstGeom>
          <a:noFill/>
          <a:ln w="3810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D16DAFA2-D632-4933-D491-98877C88A013}"/>
                  </a:ext>
                </a:extLst>
              </p:cNvPr>
              <p:cNvSpPr txBox="1"/>
              <p:nvPr/>
            </p:nvSpPr>
            <p:spPr>
              <a:xfrm>
                <a:off x="8912478" y="14172107"/>
                <a:ext cx="39356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D16DAFA2-D632-4933-D491-98877C88A0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2478" y="14172107"/>
                <a:ext cx="393567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8F70705D-6CB6-3C11-E016-D65045CA834B}"/>
                  </a:ext>
                </a:extLst>
              </p:cNvPr>
              <p:cNvSpPr txBox="1"/>
              <p:nvPr/>
            </p:nvSpPr>
            <p:spPr>
              <a:xfrm>
                <a:off x="8368997" y="14947465"/>
                <a:ext cx="52333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endParaRPr lang="en-GB" b="0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8F70705D-6CB6-3C11-E016-D65045CA83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8997" y="14947465"/>
                <a:ext cx="523335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0" name="Freeform 79">
            <a:extLst>
              <a:ext uri="{FF2B5EF4-FFF2-40B4-BE49-F238E27FC236}">
                <a16:creationId xmlns:a16="http://schemas.microsoft.com/office/drawing/2014/main" id="{D68A1C77-5CA6-5432-9483-C9D8665635B5}"/>
              </a:ext>
            </a:extLst>
          </p:cNvPr>
          <p:cNvSpPr/>
          <p:nvPr/>
        </p:nvSpPr>
        <p:spPr>
          <a:xfrm rot="5400000" flipH="1">
            <a:off x="8976068" y="15068867"/>
            <a:ext cx="213509" cy="213509"/>
          </a:xfrm>
          <a:custGeom>
            <a:avLst/>
            <a:gdLst>
              <a:gd name="connsiteX0" fmla="*/ 338022 w 841212"/>
              <a:gd name="connsiteY0" fmla="*/ 420620 h 841213"/>
              <a:gd name="connsiteX1" fmla="*/ 170464 w 841212"/>
              <a:gd name="connsiteY1" fmla="*/ 588232 h 841213"/>
              <a:gd name="connsiteX2" fmla="*/ 162013 w 841212"/>
              <a:gd name="connsiteY2" fmla="*/ 573590 h 841213"/>
              <a:gd name="connsiteX3" fmla="*/ 145941 w 841212"/>
              <a:gd name="connsiteY3" fmla="*/ 544351 h 841213"/>
              <a:gd name="connsiteX4" fmla="*/ 138998 w 841212"/>
              <a:gd name="connsiteY4" fmla="*/ 525420 h 841213"/>
              <a:gd name="connsiteX5" fmla="*/ 128907 w 841212"/>
              <a:gd name="connsiteY5" fmla="*/ 495766 h 841213"/>
              <a:gd name="connsiteX6" fmla="*/ 125160 w 841212"/>
              <a:gd name="connsiteY6" fmla="*/ 475400 h 841213"/>
              <a:gd name="connsiteX7" fmla="*/ 120421 w 841212"/>
              <a:gd name="connsiteY7" fmla="*/ 445321 h 841213"/>
              <a:gd name="connsiteX8" fmla="*/ 120153 w 841212"/>
              <a:gd name="connsiteY8" fmla="*/ 425257 h 841213"/>
              <a:gd name="connsiteX9" fmla="*/ 120558 w 841212"/>
              <a:gd name="connsiteY9" fmla="*/ 394284 h 841213"/>
              <a:gd name="connsiteX10" fmla="*/ 123631 w 841212"/>
              <a:gd name="connsiteY10" fmla="*/ 374771 h 841213"/>
              <a:gd name="connsiteX11" fmla="*/ 129258 w 841212"/>
              <a:gd name="connsiteY11" fmla="*/ 344104 h 841213"/>
              <a:gd name="connsiteX12" fmla="*/ 136259 w 841212"/>
              <a:gd name="connsiteY12" fmla="*/ 323543 h 841213"/>
              <a:gd name="connsiteX13" fmla="*/ 146353 w 841212"/>
              <a:gd name="connsiteY13" fmla="*/ 295959 h 841213"/>
              <a:gd name="connsiteX14" fmla="*/ 159036 w 841212"/>
              <a:gd name="connsiteY14" fmla="*/ 272907 h 841213"/>
              <a:gd name="connsiteX15" fmla="*/ 170445 w 841212"/>
              <a:gd name="connsiteY15" fmla="*/ 253097 h 841213"/>
              <a:gd name="connsiteX16" fmla="*/ 588117 w 841212"/>
              <a:gd name="connsiteY16" fmla="*/ 170445 h 841213"/>
              <a:gd name="connsiteX17" fmla="*/ 420594 w 841212"/>
              <a:gd name="connsiteY17" fmla="*/ 338022 h 841213"/>
              <a:gd name="connsiteX18" fmla="*/ 252982 w 841212"/>
              <a:gd name="connsiteY18" fmla="*/ 170464 h 841213"/>
              <a:gd name="connsiteX19" fmla="*/ 267696 w 841212"/>
              <a:gd name="connsiteY19" fmla="*/ 161972 h 841213"/>
              <a:gd name="connsiteX20" fmla="*/ 296851 w 841212"/>
              <a:gd name="connsiteY20" fmla="*/ 145945 h 841213"/>
              <a:gd name="connsiteX21" fmla="*/ 315868 w 841212"/>
              <a:gd name="connsiteY21" fmla="*/ 138971 h 841213"/>
              <a:gd name="connsiteX22" fmla="*/ 345435 w 841212"/>
              <a:gd name="connsiteY22" fmla="*/ 128910 h 841213"/>
              <a:gd name="connsiteX23" fmla="*/ 365888 w 841212"/>
              <a:gd name="connsiteY23" fmla="*/ 125147 h 841213"/>
              <a:gd name="connsiteX24" fmla="*/ 395878 w 841212"/>
              <a:gd name="connsiteY24" fmla="*/ 120421 h 841213"/>
              <a:gd name="connsiteX25" fmla="*/ 416031 w 841212"/>
              <a:gd name="connsiteY25" fmla="*/ 120153 h 841213"/>
              <a:gd name="connsiteX26" fmla="*/ 446915 w 841212"/>
              <a:gd name="connsiteY26" fmla="*/ 120556 h 841213"/>
              <a:gd name="connsiteX27" fmla="*/ 466518 w 841212"/>
              <a:gd name="connsiteY27" fmla="*/ 123644 h 841213"/>
              <a:gd name="connsiteX28" fmla="*/ 497096 w 841212"/>
              <a:gd name="connsiteY28" fmla="*/ 129255 h 841213"/>
              <a:gd name="connsiteX29" fmla="*/ 517748 w 841212"/>
              <a:gd name="connsiteY29" fmla="*/ 136286 h 841213"/>
              <a:gd name="connsiteX30" fmla="*/ 545243 w 841212"/>
              <a:gd name="connsiteY30" fmla="*/ 146348 h 841213"/>
              <a:gd name="connsiteX31" fmla="*/ 568384 w 841212"/>
              <a:gd name="connsiteY31" fmla="*/ 159080 h 841213"/>
              <a:gd name="connsiteX32" fmla="*/ 588233 w 841212"/>
              <a:gd name="connsiteY32" fmla="*/ 670750 h 841213"/>
              <a:gd name="connsiteX33" fmla="*/ 573631 w 841212"/>
              <a:gd name="connsiteY33" fmla="*/ 679177 h 841213"/>
              <a:gd name="connsiteX34" fmla="*/ 544346 w 841212"/>
              <a:gd name="connsiteY34" fmla="*/ 695274 h 841213"/>
              <a:gd name="connsiteX35" fmla="*/ 525447 w 841212"/>
              <a:gd name="connsiteY35" fmla="*/ 702206 h 841213"/>
              <a:gd name="connsiteX36" fmla="*/ 495763 w 841212"/>
              <a:gd name="connsiteY36" fmla="*/ 712306 h 841213"/>
              <a:gd name="connsiteX37" fmla="*/ 475413 w 841212"/>
              <a:gd name="connsiteY37" fmla="*/ 716051 h 841213"/>
              <a:gd name="connsiteX38" fmla="*/ 445320 w 841212"/>
              <a:gd name="connsiteY38" fmla="*/ 720792 h 841213"/>
              <a:gd name="connsiteX39" fmla="*/ 425258 w 841212"/>
              <a:gd name="connsiteY39" fmla="*/ 721060 h 841213"/>
              <a:gd name="connsiteX40" fmla="*/ 394286 w 841212"/>
              <a:gd name="connsiteY40" fmla="*/ 720655 h 841213"/>
              <a:gd name="connsiteX41" fmla="*/ 374758 w 841212"/>
              <a:gd name="connsiteY41" fmla="*/ 717580 h 841213"/>
              <a:gd name="connsiteX42" fmla="*/ 344108 w 841212"/>
              <a:gd name="connsiteY42" fmla="*/ 711955 h 841213"/>
              <a:gd name="connsiteX43" fmla="*/ 323516 w 841212"/>
              <a:gd name="connsiteY43" fmla="*/ 704944 h 841213"/>
              <a:gd name="connsiteX44" fmla="*/ 295965 w 841212"/>
              <a:gd name="connsiteY44" fmla="*/ 694862 h 841213"/>
              <a:gd name="connsiteX45" fmla="*/ 272863 w 841212"/>
              <a:gd name="connsiteY45" fmla="*/ 682152 h 841213"/>
              <a:gd name="connsiteX46" fmla="*/ 253098 w 841212"/>
              <a:gd name="connsiteY46" fmla="*/ 670768 h 841213"/>
              <a:gd name="connsiteX47" fmla="*/ 420620 w 841212"/>
              <a:gd name="connsiteY47" fmla="*/ 503192 h 841213"/>
              <a:gd name="connsiteX48" fmla="*/ 721060 w 841212"/>
              <a:gd name="connsiteY48" fmla="*/ 416031 h 841213"/>
              <a:gd name="connsiteX49" fmla="*/ 720657 w 841212"/>
              <a:gd name="connsiteY49" fmla="*/ 446913 h 841213"/>
              <a:gd name="connsiteX50" fmla="*/ 717567 w 841212"/>
              <a:gd name="connsiteY50" fmla="*/ 466531 h 841213"/>
              <a:gd name="connsiteX51" fmla="*/ 711959 w 841212"/>
              <a:gd name="connsiteY51" fmla="*/ 497092 h 841213"/>
              <a:gd name="connsiteX52" fmla="*/ 704917 w 841212"/>
              <a:gd name="connsiteY52" fmla="*/ 517775 h 841213"/>
              <a:gd name="connsiteX53" fmla="*/ 694867 w 841212"/>
              <a:gd name="connsiteY53" fmla="*/ 545237 h 841213"/>
              <a:gd name="connsiteX54" fmla="*/ 682108 w 841212"/>
              <a:gd name="connsiteY54" fmla="*/ 568427 h 841213"/>
              <a:gd name="connsiteX55" fmla="*/ 670769 w 841212"/>
              <a:gd name="connsiteY55" fmla="*/ 588116 h 841213"/>
              <a:gd name="connsiteX56" fmla="*/ 503192 w 841212"/>
              <a:gd name="connsiteY56" fmla="*/ 420593 h 841213"/>
              <a:gd name="connsiteX57" fmla="*/ 670750 w 841212"/>
              <a:gd name="connsiteY57" fmla="*/ 252982 h 841213"/>
              <a:gd name="connsiteX58" fmla="*/ 679218 w 841212"/>
              <a:gd name="connsiteY58" fmla="*/ 267654 h 841213"/>
              <a:gd name="connsiteX59" fmla="*/ 695270 w 841212"/>
              <a:gd name="connsiteY59" fmla="*/ 296856 h 841213"/>
              <a:gd name="connsiteX60" fmla="*/ 702233 w 841212"/>
              <a:gd name="connsiteY60" fmla="*/ 315841 h 841213"/>
              <a:gd name="connsiteX61" fmla="*/ 712303 w 841212"/>
              <a:gd name="connsiteY61" fmla="*/ 345438 h 841213"/>
              <a:gd name="connsiteX62" fmla="*/ 716064 w 841212"/>
              <a:gd name="connsiteY62" fmla="*/ 365875 h 841213"/>
              <a:gd name="connsiteX63" fmla="*/ 720791 w 841212"/>
              <a:gd name="connsiteY63" fmla="*/ 395879 h 841213"/>
              <a:gd name="connsiteX64" fmla="*/ 841212 w 841212"/>
              <a:gd name="connsiteY64" fmla="*/ 420606 h 841213"/>
              <a:gd name="connsiteX65" fmla="*/ 718019 w 841212"/>
              <a:gd name="connsiteY65" fmla="*/ 123279 h 841213"/>
              <a:gd name="connsiteX66" fmla="*/ 717972 w 841212"/>
              <a:gd name="connsiteY66" fmla="*/ 123240 h 841213"/>
              <a:gd name="connsiteX67" fmla="*/ 717934 w 841212"/>
              <a:gd name="connsiteY67" fmla="*/ 123193 h 841213"/>
              <a:gd name="connsiteX68" fmla="*/ 420607 w 841212"/>
              <a:gd name="connsiteY68" fmla="*/ 0 h 841213"/>
              <a:gd name="connsiteX69" fmla="*/ 123279 w 841212"/>
              <a:gd name="connsiteY69" fmla="*/ 123193 h 841213"/>
              <a:gd name="connsiteX70" fmla="*/ 123243 w 841212"/>
              <a:gd name="connsiteY70" fmla="*/ 123238 h 841213"/>
              <a:gd name="connsiteX71" fmla="*/ 123193 w 841212"/>
              <a:gd name="connsiteY71" fmla="*/ 123279 h 841213"/>
              <a:gd name="connsiteX72" fmla="*/ 0 w 841212"/>
              <a:gd name="connsiteY72" fmla="*/ 420606 h 841213"/>
              <a:gd name="connsiteX73" fmla="*/ 123193 w 841212"/>
              <a:gd name="connsiteY73" fmla="*/ 717933 h 841213"/>
              <a:gd name="connsiteX74" fmla="*/ 123240 w 841212"/>
              <a:gd name="connsiteY74" fmla="*/ 717973 h 841213"/>
              <a:gd name="connsiteX75" fmla="*/ 123279 w 841212"/>
              <a:gd name="connsiteY75" fmla="*/ 718020 h 841213"/>
              <a:gd name="connsiteX76" fmla="*/ 420607 w 841212"/>
              <a:gd name="connsiteY76" fmla="*/ 841213 h 841213"/>
              <a:gd name="connsiteX77" fmla="*/ 717934 w 841212"/>
              <a:gd name="connsiteY77" fmla="*/ 718020 h 841213"/>
              <a:gd name="connsiteX78" fmla="*/ 717975 w 841212"/>
              <a:gd name="connsiteY78" fmla="*/ 717970 h 841213"/>
              <a:gd name="connsiteX79" fmla="*/ 718019 w 841212"/>
              <a:gd name="connsiteY79" fmla="*/ 717933 h 841213"/>
              <a:gd name="connsiteX80" fmla="*/ 841212 w 841212"/>
              <a:gd name="connsiteY80" fmla="*/ 420606 h 841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</a:cxnLst>
            <a:rect l="l" t="t" r="r" b="b"/>
            <a:pathLst>
              <a:path w="841212" h="841213">
                <a:moveTo>
                  <a:pt x="338022" y="420620"/>
                </a:moveTo>
                <a:lnTo>
                  <a:pt x="170464" y="588232"/>
                </a:lnTo>
                <a:lnTo>
                  <a:pt x="162013" y="573590"/>
                </a:lnTo>
                <a:lnTo>
                  <a:pt x="145941" y="544351"/>
                </a:lnTo>
                <a:lnTo>
                  <a:pt x="138998" y="525420"/>
                </a:lnTo>
                <a:lnTo>
                  <a:pt x="128907" y="495766"/>
                </a:lnTo>
                <a:lnTo>
                  <a:pt x="125160" y="475400"/>
                </a:lnTo>
                <a:lnTo>
                  <a:pt x="120421" y="445321"/>
                </a:lnTo>
                <a:lnTo>
                  <a:pt x="120153" y="425257"/>
                </a:lnTo>
                <a:lnTo>
                  <a:pt x="120558" y="394284"/>
                </a:lnTo>
                <a:lnTo>
                  <a:pt x="123631" y="374771"/>
                </a:lnTo>
                <a:lnTo>
                  <a:pt x="129258" y="344104"/>
                </a:lnTo>
                <a:lnTo>
                  <a:pt x="136259" y="323543"/>
                </a:lnTo>
                <a:lnTo>
                  <a:pt x="146353" y="295959"/>
                </a:lnTo>
                <a:lnTo>
                  <a:pt x="159036" y="272907"/>
                </a:lnTo>
                <a:lnTo>
                  <a:pt x="170445" y="253097"/>
                </a:lnTo>
                <a:close/>
                <a:moveTo>
                  <a:pt x="588117" y="170445"/>
                </a:moveTo>
                <a:lnTo>
                  <a:pt x="420594" y="338022"/>
                </a:lnTo>
                <a:lnTo>
                  <a:pt x="252982" y="170464"/>
                </a:lnTo>
                <a:lnTo>
                  <a:pt x="267696" y="161972"/>
                </a:lnTo>
                <a:lnTo>
                  <a:pt x="296851" y="145945"/>
                </a:lnTo>
                <a:lnTo>
                  <a:pt x="315868" y="138971"/>
                </a:lnTo>
                <a:lnTo>
                  <a:pt x="345435" y="128910"/>
                </a:lnTo>
                <a:lnTo>
                  <a:pt x="365888" y="125147"/>
                </a:lnTo>
                <a:lnTo>
                  <a:pt x="395878" y="120421"/>
                </a:lnTo>
                <a:lnTo>
                  <a:pt x="416031" y="120153"/>
                </a:lnTo>
                <a:lnTo>
                  <a:pt x="446915" y="120556"/>
                </a:lnTo>
                <a:lnTo>
                  <a:pt x="466518" y="123644"/>
                </a:lnTo>
                <a:lnTo>
                  <a:pt x="497096" y="129255"/>
                </a:lnTo>
                <a:lnTo>
                  <a:pt x="517748" y="136286"/>
                </a:lnTo>
                <a:lnTo>
                  <a:pt x="545243" y="146348"/>
                </a:lnTo>
                <a:lnTo>
                  <a:pt x="568384" y="159080"/>
                </a:lnTo>
                <a:close/>
                <a:moveTo>
                  <a:pt x="588233" y="670750"/>
                </a:moveTo>
                <a:lnTo>
                  <a:pt x="573631" y="679177"/>
                </a:lnTo>
                <a:lnTo>
                  <a:pt x="544346" y="695274"/>
                </a:lnTo>
                <a:lnTo>
                  <a:pt x="525447" y="702206"/>
                </a:lnTo>
                <a:lnTo>
                  <a:pt x="495763" y="712306"/>
                </a:lnTo>
                <a:lnTo>
                  <a:pt x="475413" y="716051"/>
                </a:lnTo>
                <a:lnTo>
                  <a:pt x="445320" y="720792"/>
                </a:lnTo>
                <a:lnTo>
                  <a:pt x="425258" y="721060"/>
                </a:lnTo>
                <a:lnTo>
                  <a:pt x="394286" y="720655"/>
                </a:lnTo>
                <a:lnTo>
                  <a:pt x="374758" y="717580"/>
                </a:lnTo>
                <a:lnTo>
                  <a:pt x="344108" y="711955"/>
                </a:lnTo>
                <a:lnTo>
                  <a:pt x="323516" y="704944"/>
                </a:lnTo>
                <a:lnTo>
                  <a:pt x="295965" y="694862"/>
                </a:lnTo>
                <a:lnTo>
                  <a:pt x="272863" y="682152"/>
                </a:lnTo>
                <a:lnTo>
                  <a:pt x="253098" y="670768"/>
                </a:lnTo>
                <a:lnTo>
                  <a:pt x="420620" y="503192"/>
                </a:lnTo>
                <a:close/>
                <a:moveTo>
                  <a:pt x="721060" y="416031"/>
                </a:moveTo>
                <a:lnTo>
                  <a:pt x="720657" y="446913"/>
                </a:lnTo>
                <a:lnTo>
                  <a:pt x="717567" y="466531"/>
                </a:lnTo>
                <a:lnTo>
                  <a:pt x="711959" y="497092"/>
                </a:lnTo>
                <a:lnTo>
                  <a:pt x="704917" y="517775"/>
                </a:lnTo>
                <a:lnTo>
                  <a:pt x="694867" y="545237"/>
                </a:lnTo>
                <a:lnTo>
                  <a:pt x="682108" y="568427"/>
                </a:lnTo>
                <a:lnTo>
                  <a:pt x="670769" y="588116"/>
                </a:lnTo>
                <a:lnTo>
                  <a:pt x="503192" y="420593"/>
                </a:lnTo>
                <a:lnTo>
                  <a:pt x="670750" y="252982"/>
                </a:lnTo>
                <a:lnTo>
                  <a:pt x="679218" y="267654"/>
                </a:lnTo>
                <a:lnTo>
                  <a:pt x="695270" y="296856"/>
                </a:lnTo>
                <a:lnTo>
                  <a:pt x="702233" y="315841"/>
                </a:lnTo>
                <a:lnTo>
                  <a:pt x="712303" y="345438"/>
                </a:lnTo>
                <a:lnTo>
                  <a:pt x="716064" y="365875"/>
                </a:lnTo>
                <a:lnTo>
                  <a:pt x="720791" y="395879"/>
                </a:lnTo>
                <a:close/>
                <a:moveTo>
                  <a:pt x="841212" y="420606"/>
                </a:moveTo>
                <a:cubicBezTo>
                  <a:pt x="841212" y="304493"/>
                  <a:pt x="794134" y="199372"/>
                  <a:pt x="718019" y="123279"/>
                </a:cubicBezTo>
                <a:lnTo>
                  <a:pt x="717972" y="123240"/>
                </a:lnTo>
                <a:lnTo>
                  <a:pt x="717934" y="123193"/>
                </a:lnTo>
                <a:cubicBezTo>
                  <a:pt x="641841" y="47079"/>
                  <a:pt x="536720" y="0"/>
                  <a:pt x="420607" y="0"/>
                </a:cubicBezTo>
                <a:cubicBezTo>
                  <a:pt x="304493" y="0"/>
                  <a:pt x="199372" y="47079"/>
                  <a:pt x="123279" y="123193"/>
                </a:cubicBezTo>
                <a:lnTo>
                  <a:pt x="123243" y="123238"/>
                </a:lnTo>
                <a:lnTo>
                  <a:pt x="123193" y="123279"/>
                </a:lnTo>
                <a:cubicBezTo>
                  <a:pt x="47078" y="199372"/>
                  <a:pt x="0" y="304493"/>
                  <a:pt x="0" y="420606"/>
                </a:cubicBezTo>
                <a:cubicBezTo>
                  <a:pt x="0" y="536720"/>
                  <a:pt x="47078" y="641841"/>
                  <a:pt x="123193" y="717933"/>
                </a:cubicBezTo>
                <a:lnTo>
                  <a:pt x="123240" y="717973"/>
                </a:lnTo>
                <a:lnTo>
                  <a:pt x="123279" y="718020"/>
                </a:lnTo>
                <a:cubicBezTo>
                  <a:pt x="199372" y="794135"/>
                  <a:pt x="304493" y="841213"/>
                  <a:pt x="420607" y="841213"/>
                </a:cubicBezTo>
                <a:cubicBezTo>
                  <a:pt x="536720" y="841213"/>
                  <a:pt x="641841" y="794135"/>
                  <a:pt x="717934" y="718020"/>
                </a:cubicBezTo>
                <a:lnTo>
                  <a:pt x="717975" y="717970"/>
                </a:lnTo>
                <a:lnTo>
                  <a:pt x="718019" y="717933"/>
                </a:lnTo>
                <a:cubicBezTo>
                  <a:pt x="794134" y="641841"/>
                  <a:pt x="841212" y="536720"/>
                  <a:pt x="841212" y="42060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81" name="AutoShape 6">
            <a:extLst>
              <a:ext uri="{FF2B5EF4-FFF2-40B4-BE49-F238E27FC236}">
                <a16:creationId xmlns:a16="http://schemas.microsoft.com/office/drawing/2014/main" id="{FE879BD0-F676-92B4-F3E9-6A5B3F1CED7A}"/>
              </a:ext>
            </a:extLst>
          </p:cNvPr>
          <p:cNvCxnSpPr>
            <a:cxnSpLocks noChangeShapeType="1"/>
            <a:endCxn id="80" idx="39"/>
          </p:cNvCxnSpPr>
          <p:nvPr/>
        </p:nvCxnSpPr>
        <p:spPr bwMode="auto">
          <a:xfrm flipV="1">
            <a:off x="8790506" y="15174441"/>
            <a:ext cx="216058" cy="1180"/>
          </a:xfrm>
          <a:prstGeom prst="straightConnector1">
            <a:avLst/>
          </a:prstGeom>
          <a:noFill/>
          <a:ln w="3810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9257C7C9-A6B9-6682-6A09-DFFF72E877D4}"/>
                  </a:ext>
                </a:extLst>
              </p:cNvPr>
              <p:cNvSpPr txBox="1"/>
              <p:nvPr/>
            </p:nvSpPr>
            <p:spPr>
              <a:xfrm>
                <a:off x="8897935" y="14750401"/>
                <a:ext cx="39356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9257C7C9-A6B9-6682-6A09-DFFF72E877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7935" y="14750401"/>
                <a:ext cx="393567" cy="369332"/>
              </a:xfrm>
              <a:prstGeom prst="rect">
                <a:avLst/>
              </a:prstGeom>
              <a:blipFill>
                <a:blip r:embed="rId12"/>
                <a:stretch>
                  <a:fillRect r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2" name="Freeform 121">
            <a:extLst>
              <a:ext uri="{FF2B5EF4-FFF2-40B4-BE49-F238E27FC236}">
                <a16:creationId xmlns:a16="http://schemas.microsoft.com/office/drawing/2014/main" id="{60292D9F-1AB3-8232-15DB-D69738BEFAAF}"/>
              </a:ext>
            </a:extLst>
          </p:cNvPr>
          <p:cNvSpPr/>
          <p:nvPr/>
        </p:nvSpPr>
        <p:spPr>
          <a:xfrm rot="18900000" flipH="1">
            <a:off x="9900965" y="14363059"/>
            <a:ext cx="479884" cy="479884"/>
          </a:xfrm>
          <a:custGeom>
            <a:avLst/>
            <a:gdLst>
              <a:gd name="connsiteX0" fmla="*/ 420619 w 841212"/>
              <a:gd name="connsiteY0" fmla="*/ 503190 h 841212"/>
              <a:gd name="connsiteX1" fmla="*/ 588232 w 841212"/>
              <a:gd name="connsiteY1" fmla="*/ 670749 h 841212"/>
              <a:gd name="connsiteX2" fmla="*/ 573588 w 841212"/>
              <a:gd name="connsiteY2" fmla="*/ 679200 h 841212"/>
              <a:gd name="connsiteX3" fmla="*/ 544350 w 841212"/>
              <a:gd name="connsiteY3" fmla="*/ 695272 h 841212"/>
              <a:gd name="connsiteX4" fmla="*/ 525416 w 841212"/>
              <a:gd name="connsiteY4" fmla="*/ 702216 h 841212"/>
              <a:gd name="connsiteX5" fmla="*/ 495766 w 841212"/>
              <a:gd name="connsiteY5" fmla="*/ 712305 h 841212"/>
              <a:gd name="connsiteX6" fmla="*/ 488701 w 841212"/>
              <a:gd name="connsiteY6" fmla="*/ 713605 h 841212"/>
              <a:gd name="connsiteX7" fmla="*/ 419826 w 841212"/>
              <a:gd name="connsiteY7" fmla="*/ 718563 h 841212"/>
              <a:gd name="connsiteX8" fmla="*/ 354578 w 841212"/>
              <a:gd name="connsiteY8" fmla="*/ 713876 h 841212"/>
              <a:gd name="connsiteX9" fmla="*/ 344107 w 841212"/>
              <a:gd name="connsiteY9" fmla="*/ 711955 h 841212"/>
              <a:gd name="connsiteX10" fmla="*/ 323519 w 841212"/>
              <a:gd name="connsiteY10" fmla="*/ 704945 h 841212"/>
              <a:gd name="connsiteX11" fmla="*/ 295963 w 841212"/>
              <a:gd name="connsiteY11" fmla="*/ 694861 h 841212"/>
              <a:gd name="connsiteX12" fmla="*/ 272875 w 841212"/>
              <a:gd name="connsiteY12" fmla="*/ 682159 h 841212"/>
              <a:gd name="connsiteX13" fmla="*/ 253096 w 841212"/>
              <a:gd name="connsiteY13" fmla="*/ 670768 h 841212"/>
              <a:gd name="connsiteX14" fmla="*/ 670749 w 841212"/>
              <a:gd name="connsiteY14" fmla="*/ 252980 h 841212"/>
              <a:gd name="connsiteX15" fmla="*/ 679185 w 841212"/>
              <a:gd name="connsiteY15" fmla="*/ 267597 h 841212"/>
              <a:gd name="connsiteX16" fmla="*/ 695273 w 841212"/>
              <a:gd name="connsiteY16" fmla="*/ 296864 h 841212"/>
              <a:gd name="connsiteX17" fmla="*/ 702210 w 841212"/>
              <a:gd name="connsiteY17" fmla="*/ 315779 h 841212"/>
              <a:gd name="connsiteX18" fmla="*/ 712305 w 841212"/>
              <a:gd name="connsiteY18" fmla="*/ 345448 h 841212"/>
              <a:gd name="connsiteX19" fmla="*/ 713605 w 841212"/>
              <a:gd name="connsiteY19" fmla="*/ 352509 h 841212"/>
              <a:gd name="connsiteX20" fmla="*/ 718563 w 841212"/>
              <a:gd name="connsiteY20" fmla="*/ 421386 h 841212"/>
              <a:gd name="connsiteX21" fmla="*/ 713876 w 841212"/>
              <a:gd name="connsiteY21" fmla="*/ 486633 h 841212"/>
              <a:gd name="connsiteX22" fmla="*/ 711955 w 841212"/>
              <a:gd name="connsiteY22" fmla="*/ 497103 h 841212"/>
              <a:gd name="connsiteX23" fmla="*/ 704942 w 841212"/>
              <a:gd name="connsiteY23" fmla="*/ 517701 h 841212"/>
              <a:gd name="connsiteX24" fmla="*/ 694861 w 841212"/>
              <a:gd name="connsiteY24" fmla="*/ 545247 h 841212"/>
              <a:gd name="connsiteX25" fmla="*/ 682150 w 841212"/>
              <a:gd name="connsiteY25" fmla="*/ 568351 h 841212"/>
              <a:gd name="connsiteX26" fmla="*/ 670768 w 841212"/>
              <a:gd name="connsiteY26" fmla="*/ 588115 h 841212"/>
              <a:gd name="connsiteX27" fmla="*/ 503191 w 841212"/>
              <a:gd name="connsiteY27" fmla="*/ 420592 h 841212"/>
              <a:gd name="connsiteX28" fmla="*/ 170444 w 841212"/>
              <a:gd name="connsiteY28" fmla="*/ 253096 h 841212"/>
              <a:gd name="connsiteX29" fmla="*/ 338021 w 841212"/>
              <a:gd name="connsiteY29" fmla="*/ 420619 h 841212"/>
              <a:gd name="connsiteX30" fmla="*/ 170463 w 841212"/>
              <a:gd name="connsiteY30" fmla="*/ 588231 h 841212"/>
              <a:gd name="connsiteX31" fmla="*/ 161978 w 841212"/>
              <a:gd name="connsiteY31" fmla="*/ 573529 h 841212"/>
              <a:gd name="connsiteX32" fmla="*/ 145944 w 841212"/>
              <a:gd name="connsiteY32" fmla="*/ 544360 h 841212"/>
              <a:gd name="connsiteX33" fmla="*/ 138973 w 841212"/>
              <a:gd name="connsiteY33" fmla="*/ 525353 h 841212"/>
              <a:gd name="connsiteX34" fmla="*/ 128910 w 841212"/>
              <a:gd name="connsiteY34" fmla="*/ 495777 h 841212"/>
              <a:gd name="connsiteX35" fmla="*/ 127605 w 841212"/>
              <a:gd name="connsiteY35" fmla="*/ 488686 h 841212"/>
              <a:gd name="connsiteX36" fmla="*/ 122648 w 841212"/>
              <a:gd name="connsiteY36" fmla="*/ 419837 h 841212"/>
              <a:gd name="connsiteX37" fmla="*/ 127337 w 841212"/>
              <a:gd name="connsiteY37" fmla="*/ 354566 h 841212"/>
              <a:gd name="connsiteX38" fmla="*/ 129255 w 841212"/>
              <a:gd name="connsiteY38" fmla="*/ 344116 h 841212"/>
              <a:gd name="connsiteX39" fmla="*/ 136283 w 841212"/>
              <a:gd name="connsiteY39" fmla="*/ 323470 h 841212"/>
              <a:gd name="connsiteX40" fmla="*/ 146348 w 841212"/>
              <a:gd name="connsiteY40" fmla="*/ 295969 h 841212"/>
              <a:gd name="connsiteX41" fmla="*/ 159077 w 841212"/>
              <a:gd name="connsiteY41" fmla="*/ 272833 h 841212"/>
              <a:gd name="connsiteX42" fmla="*/ 252981 w 841212"/>
              <a:gd name="connsiteY42" fmla="*/ 170463 h 841212"/>
              <a:gd name="connsiteX43" fmla="*/ 267646 w 841212"/>
              <a:gd name="connsiteY43" fmla="*/ 161999 h 841212"/>
              <a:gd name="connsiteX44" fmla="*/ 296857 w 841212"/>
              <a:gd name="connsiteY44" fmla="*/ 145942 h 841212"/>
              <a:gd name="connsiteX45" fmla="*/ 315832 w 841212"/>
              <a:gd name="connsiteY45" fmla="*/ 138983 h 841212"/>
              <a:gd name="connsiteX46" fmla="*/ 345438 w 841212"/>
              <a:gd name="connsiteY46" fmla="*/ 128909 h 841212"/>
              <a:gd name="connsiteX47" fmla="*/ 352522 w 841212"/>
              <a:gd name="connsiteY47" fmla="*/ 127605 h 841212"/>
              <a:gd name="connsiteX48" fmla="*/ 421376 w 841212"/>
              <a:gd name="connsiteY48" fmla="*/ 122649 h 841212"/>
              <a:gd name="connsiteX49" fmla="*/ 486646 w 841212"/>
              <a:gd name="connsiteY49" fmla="*/ 127337 h 841212"/>
              <a:gd name="connsiteX50" fmla="*/ 497094 w 841212"/>
              <a:gd name="connsiteY50" fmla="*/ 129254 h 841212"/>
              <a:gd name="connsiteX51" fmla="*/ 517758 w 841212"/>
              <a:gd name="connsiteY51" fmla="*/ 136290 h 841212"/>
              <a:gd name="connsiteX52" fmla="*/ 545239 w 841212"/>
              <a:gd name="connsiteY52" fmla="*/ 146346 h 841212"/>
              <a:gd name="connsiteX53" fmla="*/ 568409 w 841212"/>
              <a:gd name="connsiteY53" fmla="*/ 159094 h 841212"/>
              <a:gd name="connsiteX54" fmla="*/ 588116 w 841212"/>
              <a:gd name="connsiteY54" fmla="*/ 170444 h 841212"/>
              <a:gd name="connsiteX55" fmla="*/ 420593 w 841212"/>
              <a:gd name="connsiteY55" fmla="*/ 338021 h 841212"/>
              <a:gd name="connsiteX56" fmla="*/ 123279 w 841212"/>
              <a:gd name="connsiteY56" fmla="*/ 123193 h 841212"/>
              <a:gd name="connsiteX57" fmla="*/ 123240 w 841212"/>
              <a:gd name="connsiteY57" fmla="*/ 123240 h 841212"/>
              <a:gd name="connsiteX58" fmla="*/ 123193 w 841212"/>
              <a:gd name="connsiteY58" fmla="*/ 123279 h 841212"/>
              <a:gd name="connsiteX59" fmla="*/ 0 w 841212"/>
              <a:gd name="connsiteY59" fmla="*/ 420606 h 841212"/>
              <a:gd name="connsiteX60" fmla="*/ 123193 w 841212"/>
              <a:gd name="connsiteY60" fmla="*/ 717933 h 841212"/>
              <a:gd name="connsiteX61" fmla="*/ 123238 w 841212"/>
              <a:gd name="connsiteY61" fmla="*/ 717971 h 841212"/>
              <a:gd name="connsiteX62" fmla="*/ 123279 w 841212"/>
              <a:gd name="connsiteY62" fmla="*/ 718019 h 841212"/>
              <a:gd name="connsiteX63" fmla="*/ 420606 w 841212"/>
              <a:gd name="connsiteY63" fmla="*/ 841212 h 841212"/>
              <a:gd name="connsiteX64" fmla="*/ 717933 w 841212"/>
              <a:gd name="connsiteY64" fmla="*/ 718019 h 841212"/>
              <a:gd name="connsiteX65" fmla="*/ 717972 w 841212"/>
              <a:gd name="connsiteY65" fmla="*/ 717972 h 841212"/>
              <a:gd name="connsiteX66" fmla="*/ 718019 w 841212"/>
              <a:gd name="connsiteY66" fmla="*/ 717933 h 841212"/>
              <a:gd name="connsiteX67" fmla="*/ 841212 w 841212"/>
              <a:gd name="connsiteY67" fmla="*/ 420606 h 841212"/>
              <a:gd name="connsiteX68" fmla="*/ 718019 w 841212"/>
              <a:gd name="connsiteY68" fmla="*/ 123279 h 841212"/>
              <a:gd name="connsiteX69" fmla="*/ 717971 w 841212"/>
              <a:gd name="connsiteY69" fmla="*/ 123239 h 841212"/>
              <a:gd name="connsiteX70" fmla="*/ 717933 w 841212"/>
              <a:gd name="connsiteY70" fmla="*/ 123193 h 841212"/>
              <a:gd name="connsiteX71" fmla="*/ 420606 w 841212"/>
              <a:gd name="connsiteY71" fmla="*/ 0 h 841212"/>
              <a:gd name="connsiteX72" fmla="*/ 123279 w 841212"/>
              <a:gd name="connsiteY72" fmla="*/ 123193 h 841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841212" h="841212">
                <a:moveTo>
                  <a:pt x="420619" y="503190"/>
                </a:moveTo>
                <a:lnTo>
                  <a:pt x="588232" y="670749"/>
                </a:lnTo>
                <a:lnTo>
                  <a:pt x="573588" y="679200"/>
                </a:lnTo>
                <a:lnTo>
                  <a:pt x="544350" y="695272"/>
                </a:lnTo>
                <a:lnTo>
                  <a:pt x="525416" y="702216"/>
                </a:lnTo>
                <a:lnTo>
                  <a:pt x="495766" y="712305"/>
                </a:lnTo>
                <a:lnTo>
                  <a:pt x="488701" y="713605"/>
                </a:lnTo>
                <a:lnTo>
                  <a:pt x="419826" y="718563"/>
                </a:lnTo>
                <a:lnTo>
                  <a:pt x="354578" y="713876"/>
                </a:lnTo>
                <a:lnTo>
                  <a:pt x="344107" y="711955"/>
                </a:lnTo>
                <a:lnTo>
                  <a:pt x="323519" y="704945"/>
                </a:lnTo>
                <a:lnTo>
                  <a:pt x="295963" y="694861"/>
                </a:lnTo>
                <a:lnTo>
                  <a:pt x="272875" y="682159"/>
                </a:lnTo>
                <a:lnTo>
                  <a:pt x="253096" y="670768"/>
                </a:lnTo>
                <a:close/>
                <a:moveTo>
                  <a:pt x="670749" y="252980"/>
                </a:moveTo>
                <a:lnTo>
                  <a:pt x="679185" y="267597"/>
                </a:lnTo>
                <a:lnTo>
                  <a:pt x="695273" y="296864"/>
                </a:lnTo>
                <a:lnTo>
                  <a:pt x="702210" y="315779"/>
                </a:lnTo>
                <a:lnTo>
                  <a:pt x="712305" y="345448"/>
                </a:lnTo>
                <a:lnTo>
                  <a:pt x="713605" y="352509"/>
                </a:lnTo>
                <a:lnTo>
                  <a:pt x="718563" y="421386"/>
                </a:lnTo>
                <a:lnTo>
                  <a:pt x="713876" y="486633"/>
                </a:lnTo>
                <a:lnTo>
                  <a:pt x="711955" y="497103"/>
                </a:lnTo>
                <a:lnTo>
                  <a:pt x="704942" y="517701"/>
                </a:lnTo>
                <a:lnTo>
                  <a:pt x="694861" y="545247"/>
                </a:lnTo>
                <a:lnTo>
                  <a:pt x="682150" y="568351"/>
                </a:lnTo>
                <a:lnTo>
                  <a:pt x="670768" y="588115"/>
                </a:lnTo>
                <a:lnTo>
                  <a:pt x="503191" y="420592"/>
                </a:lnTo>
                <a:close/>
                <a:moveTo>
                  <a:pt x="170444" y="253096"/>
                </a:moveTo>
                <a:lnTo>
                  <a:pt x="338021" y="420619"/>
                </a:lnTo>
                <a:lnTo>
                  <a:pt x="170463" y="588231"/>
                </a:lnTo>
                <a:lnTo>
                  <a:pt x="161978" y="573529"/>
                </a:lnTo>
                <a:lnTo>
                  <a:pt x="145944" y="544360"/>
                </a:lnTo>
                <a:lnTo>
                  <a:pt x="138973" y="525353"/>
                </a:lnTo>
                <a:lnTo>
                  <a:pt x="128910" y="495777"/>
                </a:lnTo>
                <a:lnTo>
                  <a:pt x="127605" y="488686"/>
                </a:lnTo>
                <a:lnTo>
                  <a:pt x="122648" y="419837"/>
                </a:lnTo>
                <a:lnTo>
                  <a:pt x="127337" y="354566"/>
                </a:lnTo>
                <a:lnTo>
                  <a:pt x="129255" y="344116"/>
                </a:lnTo>
                <a:lnTo>
                  <a:pt x="136283" y="323470"/>
                </a:lnTo>
                <a:lnTo>
                  <a:pt x="146348" y="295969"/>
                </a:lnTo>
                <a:lnTo>
                  <a:pt x="159077" y="272833"/>
                </a:lnTo>
                <a:close/>
                <a:moveTo>
                  <a:pt x="252981" y="170463"/>
                </a:moveTo>
                <a:lnTo>
                  <a:pt x="267646" y="161999"/>
                </a:lnTo>
                <a:lnTo>
                  <a:pt x="296857" y="145942"/>
                </a:lnTo>
                <a:lnTo>
                  <a:pt x="315832" y="138983"/>
                </a:lnTo>
                <a:lnTo>
                  <a:pt x="345438" y="128909"/>
                </a:lnTo>
                <a:lnTo>
                  <a:pt x="352522" y="127605"/>
                </a:lnTo>
                <a:lnTo>
                  <a:pt x="421376" y="122649"/>
                </a:lnTo>
                <a:lnTo>
                  <a:pt x="486646" y="127337"/>
                </a:lnTo>
                <a:lnTo>
                  <a:pt x="497094" y="129254"/>
                </a:lnTo>
                <a:lnTo>
                  <a:pt x="517758" y="136290"/>
                </a:lnTo>
                <a:lnTo>
                  <a:pt x="545239" y="146346"/>
                </a:lnTo>
                <a:lnTo>
                  <a:pt x="568409" y="159094"/>
                </a:lnTo>
                <a:lnTo>
                  <a:pt x="588116" y="170444"/>
                </a:lnTo>
                <a:lnTo>
                  <a:pt x="420593" y="338021"/>
                </a:lnTo>
                <a:close/>
                <a:moveTo>
                  <a:pt x="123279" y="123193"/>
                </a:moveTo>
                <a:lnTo>
                  <a:pt x="123240" y="123240"/>
                </a:lnTo>
                <a:lnTo>
                  <a:pt x="123193" y="123279"/>
                </a:lnTo>
                <a:cubicBezTo>
                  <a:pt x="47078" y="199371"/>
                  <a:pt x="0" y="304492"/>
                  <a:pt x="0" y="420606"/>
                </a:cubicBezTo>
                <a:cubicBezTo>
                  <a:pt x="0" y="536720"/>
                  <a:pt x="47078" y="641841"/>
                  <a:pt x="123193" y="717933"/>
                </a:cubicBezTo>
                <a:lnTo>
                  <a:pt x="123238" y="717971"/>
                </a:lnTo>
                <a:lnTo>
                  <a:pt x="123279" y="718019"/>
                </a:lnTo>
                <a:cubicBezTo>
                  <a:pt x="199371" y="794134"/>
                  <a:pt x="304493" y="841212"/>
                  <a:pt x="420606" y="841212"/>
                </a:cubicBezTo>
                <a:cubicBezTo>
                  <a:pt x="536719" y="841212"/>
                  <a:pt x="641840" y="794134"/>
                  <a:pt x="717933" y="718019"/>
                </a:cubicBezTo>
                <a:lnTo>
                  <a:pt x="717972" y="717972"/>
                </a:lnTo>
                <a:lnTo>
                  <a:pt x="718019" y="717933"/>
                </a:lnTo>
                <a:cubicBezTo>
                  <a:pt x="794134" y="641841"/>
                  <a:pt x="841212" y="536720"/>
                  <a:pt x="841212" y="420606"/>
                </a:cubicBezTo>
                <a:cubicBezTo>
                  <a:pt x="841212" y="304493"/>
                  <a:pt x="794134" y="199372"/>
                  <a:pt x="718019" y="123279"/>
                </a:cubicBezTo>
                <a:lnTo>
                  <a:pt x="717971" y="123239"/>
                </a:lnTo>
                <a:lnTo>
                  <a:pt x="717933" y="123193"/>
                </a:lnTo>
                <a:cubicBezTo>
                  <a:pt x="641840" y="47078"/>
                  <a:pt x="536719" y="0"/>
                  <a:pt x="420606" y="0"/>
                </a:cubicBezTo>
                <a:cubicBezTo>
                  <a:pt x="304492" y="0"/>
                  <a:pt x="199371" y="47078"/>
                  <a:pt x="123279" y="123193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5" name="Freeform 124">
            <a:extLst>
              <a:ext uri="{FF2B5EF4-FFF2-40B4-BE49-F238E27FC236}">
                <a16:creationId xmlns:a16="http://schemas.microsoft.com/office/drawing/2014/main" id="{1D9733FD-F828-1178-0460-344E96CAAAF1}"/>
              </a:ext>
            </a:extLst>
          </p:cNvPr>
          <p:cNvSpPr/>
          <p:nvPr/>
        </p:nvSpPr>
        <p:spPr>
          <a:xfrm rot="18900000" flipH="1">
            <a:off x="10678927" y="14502050"/>
            <a:ext cx="205741" cy="205741"/>
          </a:xfrm>
          <a:custGeom>
            <a:avLst/>
            <a:gdLst>
              <a:gd name="connsiteX0" fmla="*/ 420619 w 841212"/>
              <a:gd name="connsiteY0" fmla="*/ 503190 h 841212"/>
              <a:gd name="connsiteX1" fmla="*/ 588232 w 841212"/>
              <a:gd name="connsiteY1" fmla="*/ 670749 h 841212"/>
              <a:gd name="connsiteX2" fmla="*/ 573588 w 841212"/>
              <a:gd name="connsiteY2" fmla="*/ 679200 h 841212"/>
              <a:gd name="connsiteX3" fmla="*/ 544350 w 841212"/>
              <a:gd name="connsiteY3" fmla="*/ 695272 h 841212"/>
              <a:gd name="connsiteX4" fmla="*/ 525416 w 841212"/>
              <a:gd name="connsiteY4" fmla="*/ 702216 h 841212"/>
              <a:gd name="connsiteX5" fmla="*/ 495766 w 841212"/>
              <a:gd name="connsiteY5" fmla="*/ 712305 h 841212"/>
              <a:gd name="connsiteX6" fmla="*/ 488701 w 841212"/>
              <a:gd name="connsiteY6" fmla="*/ 713605 h 841212"/>
              <a:gd name="connsiteX7" fmla="*/ 419826 w 841212"/>
              <a:gd name="connsiteY7" fmla="*/ 718563 h 841212"/>
              <a:gd name="connsiteX8" fmla="*/ 354578 w 841212"/>
              <a:gd name="connsiteY8" fmla="*/ 713876 h 841212"/>
              <a:gd name="connsiteX9" fmla="*/ 344107 w 841212"/>
              <a:gd name="connsiteY9" fmla="*/ 711955 h 841212"/>
              <a:gd name="connsiteX10" fmla="*/ 323519 w 841212"/>
              <a:gd name="connsiteY10" fmla="*/ 704945 h 841212"/>
              <a:gd name="connsiteX11" fmla="*/ 295963 w 841212"/>
              <a:gd name="connsiteY11" fmla="*/ 694861 h 841212"/>
              <a:gd name="connsiteX12" fmla="*/ 272875 w 841212"/>
              <a:gd name="connsiteY12" fmla="*/ 682159 h 841212"/>
              <a:gd name="connsiteX13" fmla="*/ 253096 w 841212"/>
              <a:gd name="connsiteY13" fmla="*/ 670768 h 841212"/>
              <a:gd name="connsiteX14" fmla="*/ 670749 w 841212"/>
              <a:gd name="connsiteY14" fmla="*/ 252980 h 841212"/>
              <a:gd name="connsiteX15" fmla="*/ 679185 w 841212"/>
              <a:gd name="connsiteY15" fmla="*/ 267597 h 841212"/>
              <a:gd name="connsiteX16" fmla="*/ 695273 w 841212"/>
              <a:gd name="connsiteY16" fmla="*/ 296864 h 841212"/>
              <a:gd name="connsiteX17" fmla="*/ 702210 w 841212"/>
              <a:gd name="connsiteY17" fmla="*/ 315779 h 841212"/>
              <a:gd name="connsiteX18" fmla="*/ 712305 w 841212"/>
              <a:gd name="connsiteY18" fmla="*/ 345448 h 841212"/>
              <a:gd name="connsiteX19" fmla="*/ 713605 w 841212"/>
              <a:gd name="connsiteY19" fmla="*/ 352509 h 841212"/>
              <a:gd name="connsiteX20" fmla="*/ 718563 w 841212"/>
              <a:gd name="connsiteY20" fmla="*/ 421386 h 841212"/>
              <a:gd name="connsiteX21" fmla="*/ 713876 w 841212"/>
              <a:gd name="connsiteY21" fmla="*/ 486633 h 841212"/>
              <a:gd name="connsiteX22" fmla="*/ 711955 w 841212"/>
              <a:gd name="connsiteY22" fmla="*/ 497103 h 841212"/>
              <a:gd name="connsiteX23" fmla="*/ 704942 w 841212"/>
              <a:gd name="connsiteY23" fmla="*/ 517701 h 841212"/>
              <a:gd name="connsiteX24" fmla="*/ 694861 w 841212"/>
              <a:gd name="connsiteY24" fmla="*/ 545247 h 841212"/>
              <a:gd name="connsiteX25" fmla="*/ 682150 w 841212"/>
              <a:gd name="connsiteY25" fmla="*/ 568351 h 841212"/>
              <a:gd name="connsiteX26" fmla="*/ 670768 w 841212"/>
              <a:gd name="connsiteY26" fmla="*/ 588115 h 841212"/>
              <a:gd name="connsiteX27" fmla="*/ 503191 w 841212"/>
              <a:gd name="connsiteY27" fmla="*/ 420592 h 841212"/>
              <a:gd name="connsiteX28" fmla="*/ 170444 w 841212"/>
              <a:gd name="connsiteY28" fmla="*/ 253096 h 841212"/>
              <a:gd name="connsiteX29" fmla="*/ 338021 w 841212"/>
              <a:gd name="connsiteY29" fmla="*/ 420619 h 841212"/>
              <a:gd name="connsiteX30" fmla="*/ 170463 w 841212"/>
              <a:gd name="connsiteY30" fmla="*/ 588231 h 841212"/>
              <a:gd name="connsiteX31" fmla="*/ 161978 w 841212"/>
              <a:gd name="connsiteY31" fmla="*/ 573529 h 841212"/>
              <a:gd name="connsiteX32" fmla="*/ 145944 w 841212"/>
              <a:gd name="connsiteY32" fmla="*/ 544360 h 841212"/>
              <a:gd name="connsiteX33" fmla="*/ 138973 w 841212"/>
              <a:gd name="connsiteY33" fmla="*/ 525353 h 841212"/>
              <a:gd name="connsiteX34" fmla="*/ 128910 w 841212"/>
              <a:gd name="connsiteY34" fmla="*/ 495777 h 841212"/>
              <a:gd name="connsiteX35" fmla="*/ 127605 w 841212"/>
              <a:gd name="connsiteY35" fmla="*/ 488686 h 841212"/>
              <a:gd name="connsiteX36" fmla="*/ 122648 w 841212"/>
              <a:gd name="connsiteY36" fmla="*/ 419837 h 841212"/>
              <a:gd name="connsiteX37" fmla="*/ 127337 w 841212"/>
              <a:gd name="connsiteY37" fmla="*/ 354566 h 841212"/>
              <a:gd name="connsiteX38" fmla="*/ 129255 w 841212"/>
              <a:gd name="connsiteY38" fmla="*/ 344116 h 841212"/>
              <a:gd name="connsiteX39" fmla="*/ 136283 w 841212"/>
              <a:gd name="connsiteY39" fmla="*/ 323470 h 841212"/>
              <a:gd name="connsiteX40" fmla="*/ 146348 w 841212"/>
              <a:gd name="connsiteY40" fmla="*/ 295969 h 841212"/>
              <a:gd name="connsiteX41" fmla="*/ 159077 w 841212"/>
              <a:gd name="connsiteY41" fmla="*/ 272833 h 841212"/>
              <a:gd name="connsiteX42" fmla="*/ 252981 w 841212"/>
              <a:gd name="connsiteY42" fmla="*/ 170463 h 841212"/>
              <a:gd name="connsiteX43" fmla="*/ 267646 w 841212"/>
              <a:gd name="connsiteY43" fmla="*/ 161999 h 841212"/>
              <a:gd name="connsiteX44" fmla="*/ 296857 w 841212"/>
              <a:gd name="connsiteY44" fmla="*/ 145942 h 841212"/>
              <a:gd name="connsiteX45" fmla="*/ 315832 w 841212"/>
              <a:gd name="connsiteY45" fmla="*/ 138983 h 841212"/>
              <a:gd name="connsiteX46" fmla="*/ 345438 w 841212"/>
              <a:gd name="connsiteY46" fmla="*/ 128909 h 841212"/>
              <a:gd name="connsiteX47" fmla="*/ 352522 w 841212"/>
              <a:gd name="connsiteY47" fmla="*/ 127605 h 841212"/>
              <a:gd name="connsiteX48" fmla="*/ 421376 w 841212"/>
              <a:gd name="connsiteY48" fmla="*/ 122649 h 841212"/>
              <a:gd name="connsiteX49" fmla="*/ 486646 w 841212"/>
              <a:gd name="connsiteY49" fmla="*/ 127337 h 841212"/>
              <a:gd name="connsiteX50" fmla="*/ 497094 w 841212"/>
              <a:gd name="connsiteY50" fmla="*/ 129254 h 841212"/>
              <a:gd name="connsiteX51" fmla="*/ 517758 w 841212"/>
              <a:gd name="connsiteY51" fmla="*/ 136290 h 841212"/>
              <a:gd name="connsiteX52" fmla="*/ 545239 w 841212"/>
              <a:gd name="connsiteY52" fmla="*/ 146346 h 841212"/>
              <a:gd name="connsiteX53" fmla="*/ 568409 w 841212"/>
              <a:gd name="connsiteY53" fmla="*/ 159094 h 841212"/>
              <a:gd name="connsiteX54" fmla="*/ 588116 w 841212"/>
              <a:gd name="connsiteY54" fmla="*/ 170444 h 841212"/>
              <a:gd name="connsiteX55" fmla="*/ 420593 w 841212"/>
              <a:gd name="connsiteY55" fmla="*/ 338021 h 841212"/>
              <a:gd name="connsiteX56" fmla="*/ 123279 w 841212"/>
              <a:gd name="connsiteY56" fmla="*/ 123193 h 841212"/>
              <a:gd name="connsiteX57" fmla="*/ 123240 w 841212"/>
              <a:gd name="connsiteY57" fmla="*/ 123240 h 841212"/>
              <a:gd name="connsiteX58" fmla="*/ 123193 w 841212"/>
              <a:gd name="connsiteY58" fmla="*/ 123279 h 841212"/>
              <a:gd name="connsiteX59" fmla="*/ 0 w 841212"/>
              <a:gd name="connsiteY59" fmla="*/ 420606 h 841212"/>
              <a:gd name="connsiteX60" fmla="*/ 123193 w 841212"/>
              <a:gd name="connsiteY60" fmla="*/ 717933 h 841212"/>
              <a:gd name="connsiteX61" fmla="*/ 123238 w 841212"/>
              <a:gd name="connsiteY61" fmla="*/ 717971 h 841212"/>
              <a:gd name="connsiteX62" fmla="*/ 123279 w 841212"/>
              <a:gd name="connsiteY62" fmla="*/ 718019 h 841212"/>
              <a:gd name="connsiteX63" fmla="*/ 420606 w 841212"/>
              <a:gd name="connsiteY63" fmla="*/ 841212 h 841212"/>
              <a:gd name="connsiteX64" fmla="*/ 717933 w 841212"/>
              <a:gd name="connsiteY64" fmla="*/ 718019 h 841212"/>
              <a:gd name="connsiteX65" fmla="*/ 717972 w 841212"/>
              <a:gd name="connsiteY65" fmla="*/ 717972 h 841212"/>
              <a:gd name="connsiteX66" fmla="*/ 718019 w 841212"/>
              <a:gd name="connsiteY66" fmla="*/ 717933 h 841212"/>
              <a:gd name="connsiteX67" fmla="*/ 841212 w 841212"/>
              <a:gd name="connsiteY67" fmla="*/ 420606 h 841212"/>
              <a:gd name="connsiteX68" fmla="*/ 718019 w 841212"/>
              <a:gd name="connsiteY68" fmla="*/ 123279 h 841212"/>
              <a:gd name="connsiteX69" fmla="*/ 717971 w 841212"/>
              <a:gd name="connsiteY69" fmla="*/ 123239 h 841212"/>
              <a:gd name="connsiteX70" fmla="*/ 717933 w 841212"/>
              <a:gd name="connsiteY70" fmla="*/ 123193 h 841212"/>
              <a:gd name="connsiteX71" fmla="*/ 420606 w 841212"/>
              <a:gd name="connsiteY71" fmla="*/ 0 h 841212"/>
              <a:gd name="connsiteX72" fmla="*/ 123279 w 841212"/>
              <a:gd name="connsiteY72" fmla="*/ 123193 h 841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841212" h="841212">
                <a:moveTo>
                  <a:pt x="420619" y="503190"/>
                </a:moveTo>
                <a:lnTo>
                  <a:pt x="588232" y="670749"/>
                </a:lnTo>
                <a:lnTo>
                  <a:pt x="573588" y="679200"/>
                </a:lnTo>
                <a:lnTo>
                  <a:pt x="544350" y="695272"/>
                </a:lnTo>
                <a:lnTo>
                  <a:pt x="525416" y="702216"/>
                </a:lnTo>
                <a:lnTo>
                  <a:pt x="495766" y="712305"/>
                </a:lnTo>
                <a:lnTo>
                  <a:pt x="488701" y="713605"/>
                </a:lnTo>
                <a:lnTo>
                  <a:pt x="419826" y="718563"/>
                </a:lnTo>
                <a:lnTo>
                  <a:pt x="354578" y="713876"/>
                </a:lnTo>
                <a:lnTo>
                  <a:pt x="344107" y="711955"/>
                </a:lnTo>
                <a:lnTo>
                  <a:pt x="323519" y="704945"/>
                </a:lnTo>
                <a:lnTo>
                  <a:pt x="295963" y="694861"/>
                </a:lnTo>
                <a:lnTo>
                  <a:pt x="272875" y="682159"/>
                </a:lnTo>
                <a:lnTo>
                  <a:pt x="253096" y="670768"/>
                </a:lnTo>
                <a:close/>
                <a:moveTo>
                  <a:pt x="670749" y="252980"/>
                </a:moveTo>
                <a:lnTo>
                  <a:pt x="679185" y="267597"/>
                </a:lnTo>
                <a:lnTo>
                  <a:pt x="695273" y="296864"/>
                </a:lnTo>
                <a:lnTo>
                  <a:pt x="702210" y="315779"/>
                </a:lnTo>
                <a:lnTo>
                  <a:pt x="712305" y="345448"/>
                </a:lnTo>
                <a:lnTo>
                  <a:pt x="713605" y="352509"/>
                </a:lnTo>
                <a:lnTo>
                  <a:pt x="718563" y="421386"/>
                </a:lnTo>
                <a:lnTo>
                  <a:pt x="713876" y="486633"/>
                </a:lnTo>
                <a:lnTo>
                  <a:pt x="711955" y="497103"/>
                </a:lnTo>
                <a:lnTo>
                  <a:pt x="704942" y="517701"/>
                </a:lnTo>
                <a:lnTo>
                  <a:pt x="694861" y="545247"/>
                </a:lnTo>
                <a:lnTo>
                  <a:pt x="682150" y="568351"/>
                </a:lnTo>
                <a:lnTo>
                  <a:pt x="670768" y="588115"/>
                </a:lnTo>
                <a:lnTo>
                  <a:pt x="503191" y="420592"/>
                </a:lnTo>
                <a:close/>
                <a:moveTo>
                  <a:pt x="170444" y="253096"/>
                </a:moveTo>
                <a:lnTo>
                  <a:pt x="338021" y="420619"/>
                </a:lnTo>
                <a:lnTo>
                  <a:pt x="170463" y="588231"/>
                </a:lnTo>
                <a:lnTo>
                  <a:pt x="161978" y="573529"/>
                </a:lnTo>
                <a:lnTo>
                  <a:pt x="145944" y="544360"/>
                </a:lnTo>
                <a:lnTo>
                  <a:pt x="138973" y="525353"/>
                </a:lnTo>
                <a:lnTo>
                  <a:pt x="128910" y="495777"/>
                </a:lnTo>
                <a:lnTo>
                  <a:pt x="127605" y="488686"/>
                </a:lnTo>
                <a:lnTo>
                  <a:pt x="122648" y="419837"/>
                </a:lnTo>
                <a:lnTo>
                  <a:pt x="127337" y="354566"/>
                </a:lnTo>
                <a:lnTo>
                  <a:pt x="129255" y="344116"/>
                </a:lnTo>
                <a:lnTo>
                  <a:pt x="136283" y="323470"/>
                </a:lnTo>
                <a:lnTo>
                  <a:pt x="146348" y="295969"/>
                </a:lnTo>
                <a:lnTo>
                  <a:pt x="159077" y="272833"/>
                </a:lnTo>
                <a:close/>
                <a:moveTo>
                  <a:pt x="252981" y="170463"/>
                </a:moveTo>
                <a:lnTo>
                  <a:pt x="267646" y="161999"/>
                </a:lnTo>
                <a:lnTo>
                  <a:pt x="296857" y="145942"/>
                </a:lnTo>
                <a:lnTo>
                  <a:pt x="315832" y="138983"/>
                </a:lnTo>
                <a:lnTo>
                  <a:pt x="345438" y="128909"/>
                </a:lnTo>
                <a:lnTo>
                  <a:pt x="352522" y="127605"/>
                </a:lnTo>
                <a:lnTo>
                  <a:pt x="421376" y="122649"/>
                </a:lnTo>
                <a:lnTo>
                  <a:pt x="486646" y="127337"/>
                </a:lnTo>
                <a:lnTo>
                  <a:pt x="497094" y="129254"/>
                </a:lnTo>
                <a:lnTo>
                  <a:pt x="517758" y="136290"/>
                </a:lnTo>
                <a:lnTo>
                  <a:pt x="545239" y="146346"/>
                </a:lnTo>
                <a:lnTo>
                  <a:pt x="568409" y="159094"/>
                </a:lnTo>
                <a:lnTo>
                  <a:pt x="588116" y="170444"/>
                </a:lnTo>
                <a:lnTo>
                  <a:pt x="420593" y="338021"/>
                </a:lnTo>
                <a:close/>
                <a:moveTo>
                  <a:pt x="123279" y="123193"/>
                </a:moveTo>
                <a:lnTo>
                  <a:pt x="123240" y="123240"/>
                </a:lnTo>
                <a:lnTo>
                  <a:pt x="123193" y="123279"/>
                </a:lnTo>
                <a:cubicBezTo>
                  <a:pt x="47078" y="199371"/>
                  <a:pt x="0" y="304492"/>
                  <a:pt x="0" y="420606"/>
                </a:cubicBezTo>
                <a:cubicBezTo>
                  <a:pt x="0" y="536720"/>
                  <a:pt x="47078" y="641841"/>
                  <a:pt x="123193" y="717933"/>
                </a:cubicBezTo>
                <a:lnTo>
                  <a:pt x="123238" y="717971"/>
                </a:lnTo>
                <a:lnTo>
                  <a:pt x="123279" y="718019"/>
                </a:lnTo>
                <a:cubicBezTo>
                  <a:pt x="199371" y="794134"/>
                  <a:pt x="304493" y="841212"/>
                  <a:pt x="420606" y="841212"/>
                </a:cubicBezTo>
                <a:cubicBezTo>
                  <a:pt x="536719" y="841212"/>
                  <a:pt x="641840" y="794134"/>
                  <a:pt x="717933" y="718019"/>
                </a:cubicBezTo>
                <a:lnTo>
                  <a:pt x="717972" y="717972"/>
                </a:lnTo>
                <a:lnTo>
                  <a:pt x="718019" y="717933"/>
                </a:lnTo>
                <a:cubicBezTo>
                  <a:pt x="794134" y="641841"/>
                  <a:pt x="841212" y="536720"/>
                  <a:pt x="841212" y="420606"/>
                </a:cubicBezTo>
                <a:cubicBezTo>
                  <a:pt x="841212" y="304493"/>
                  <a:pt x="794134" y="199372"/>
                  <a:pt x="718019" y="123279"/>
                </a:cubicBezTo>
                <a:lnTo>
                  <a:pt x="717971" y="123239"/>
                </a:lnTo>
                <a:lnTo>
                  <a:pt x="717933" y="123193"/>
                </a:lnTo>
                <a:cubicBezTo>
                  <a:pt x="641840" y="47078"/>
                  <a:pt x="536719" y="0"/>
                  <a:pt x="420606" y="0"/>
                </a:cubicBezTo>
                <a:cubicBezTo>
                  <a:pt x="304492" y="0"/>
                  <a:pt x="199371" y="47078"/>
                  <a:pt x="123279" y="123193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4E1E48F0-1659-BE97-A5E4-B8AA96E65964}"/>
                  </a:ext>
                </a:extLst>
              </p:cNvPr>
              <p:cNvSpPr txBox="1"/>
              <p:nvPr/>
            </p:nvSpPr>
            <p:spPr>
              <a:xfrm>
                <a:off x="10602505" y="14183338"/>
                <a:ext cx="39356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4E1E48F0-1659-BE97-A5E4-B8AA96E659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02505" y="14183338"/>
                <a:ext cx="393567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0" name="Oval 129">
            <a:extLst>
              <a:ext uri="{FF2B5EF4-FFF2-40B4-BE49-F238E27FC236}">
                <a16:creationId xmlns:a16="http://schemas.microsoft.com/office/drawing/2014/main" id="{57F4D2CA-CEFF-479B-E8D5-5F21EE5681F5}"/>
              </a:ext>
            </a:extLst>
          </p:cNvPr>
          <p:cNvSpPr/>
          <p:nvPr/>
        </p:nvSpPr>
        <p:spPr>
          <a:xfrm>
            <a:off x="11254046" y="14388875"/>
            <a:ext cx="416903" cy="416903"/>
          </a:xfrm>
          <a:prstGeom prst="ellipse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9DFFCF64-C72D-580F-7209-3A3F513B4FC2}"/>
                  </a:ext>
                </a:extLst>
              </p:cNvPr>
              <p:cNvSpPr txBox="1"/>
              <p:nvPr/>
            </p:nvSpPr>
            <p:spPr>
              <a:xfrm>
                <a:off x="11306226" y="14378718"/>
                <a:ext cx="24822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9DFFCF64-C72D-580F-7209-3A3F513B4F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06226" y="14378718"/>
                <a:ext cx="248221" cy="400110"/>
              </a:xfrm>
              <a:prstGeom prst="rect">
                <a:avLst/>
              </a:prstGeom>
              <a:blipFill>
                <a:blip r:embed="rId14"/>
                <a:stretch>
                  <a:fillRect l="-10000" r="-40000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3" name="AutoShape 6">
            <a:extLst>
              <a:ext uri="{FF2B5EF4-FFF2-40B4-BE49-F238E27FC236}">
                <a16:creationId xmlns:a16="http://schemas.microsoft.com/office/drawing/2014/main" id="{A08B1EBF-C512-EC8B-8C38-A9C1346EC6AC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1670949" y="14604471"/>
            <a:ext cx="339154" cy="0"/>
          </a:xfrm>
          <a:prstGeom prst="straightConnector1">
            <a:avLst/>
          </a:prstGeom>
          <a:noFill/>
          <a:ln w="3175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6C1DE572-C267-7D3F-A374-8491B3F7039E}"/>
              </a:ext>
            </a:extLst>
          </p:cNvPr>
          <p:cNvGrpSpPr/>
          <p:nvPr/>
        </p:nvGrpSpPr>
        <p:grpSpPr>
          <a:xfrm>
            <a:off x="10880563" y="14604471"/>
            <a:ext cx="370308" cy="0"/>
            <a:chOff x="10883738" y="14604471"/>
            <a:chExt cx="370308" cy="0"/>
          </a:xfrm>
        </p:grpSpPr>
        <p:cxnSp>
          <p:nvCxnSpPr>
            <p:cNvPr id="127" name="AutoShape 6">
              <a:extLst>
                <a:ext uri="{FF2B5EF4-FFF2-40B4-BE49-F238E27FC236}">
                  <a16:creationId xmlns:a16="http://schemas.microsoft.com/office/drawing/2014/main" id="{4790EF96-80DA-3B16-D8CD-83C1F4404BF3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10883738" y="14604471"/>
              <a:ext cx="225587" cy="0"/>
            </a:xfrm>
            <a:prstGeom prst="straightConnector1">
              <a:avLst/>
            </a:prstGeom>
            <a:noFill/>
            <a:ln w="31750" algn="ctr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000000"/>
                    </a:outerShdw>
                  </a:effectLst>
                </a14:hiddenEffects>
              </a:ext>
            </a:extLst>
          </p:spPr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9ADB48B9-FF54-7756-8ED2-E730559DF79A}"/>
                </a:ext>
              </a:extLst>
            </p:cNvPr>
            <p:cNvCxnSpPr>
              <a:cxnSpLocks/>
            </p:cNvCxnSpPr>
            <p:nvPr/>
          </p:nvCxnSpPr>
          <p:spPr>
            <a:xfrm>
              <a:off x="10996072" y="14604471"/>
              <a:ext cx="257974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2" name="AutoShape 6">
            <a:extLst>
              <a:ext uri="{FF2B5EF4-FFF2-40B4-BE49-F238E27FC236}">
                <a16:creationId xmlns:a16="http://schemas.microsoft.com/office/drawing/2014/main" id="{7BA992E8-9BC3-E398-22A5-75BFA4D230D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0372563" y="14604471"/>
            <a:ext cx="225587" cy="0"/>
          </a:xfrm>
          <a:prstGeom prst="straightConnector1">
            <a:avLst/>
          </a:prstGeom>
          <a:noFill/>
          <a:ln w="3175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F6A4FFE2-BDA1-3E77-6515-1A152630073B}"/>
              </a:ext>
            </a:extLst>
          </p:cNvPr>
          <p:cNvCxnSpPr>
            <a:cxnSpLocks/>
          </p:cNvCxnSpPr>
          <p:nvPr/>
        </p:nvCxnSpPr>
        <p:spPr>
          <a:xfrm>
            <a:off x="10494422" y="14604471"/>
            <a:ext cx="194045" cy="435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Right Brace 152">
            <a:extLst>
              <a:ext uri="{FF2B5EF4-FFF2-40B4-BE49-F238E27FC236}">
                <a16:creationId xmlns:a16="http://schemas.microsoft.com/office/drawing/2014/main" id="{16AB714E-4E35-EB5F-AFCA-7C4C5469D158}"/>
              </a:ext>
            </a:extLst>
          </p:cNvPr>
          <p:cNvSpPr/>
          <p:nvPr/>
        </p:nvSpPr>
        <p:spPr>
          <a:xfrm rot="5400000">
            <a:off x="10339626" y="13606536"/>
            <a:ext cx="317569" cy="3946358"/>
          </a:xfrm>
          <a:prstGeom prst="rightBrac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ysClr val="windowText" lastClr="000000"/>
                </a:solidFill>
              </a:ln>
            </a:endParaRPr>
          </a:p>
        </p:txBody>
      </p:sp>
      <p:cxnSp>
        <p:nvCxnSpPr>
          <p:cNvPr id="154" name="AutoShape 6">
            <a:extLst>
              <a:ext uri="{FF2B5EF4-FFF2-40B4-BE49-F238E27FC236}">
                <a16:creationId xmlns:a16="http://schemas.microsoft.com/office/drawing/2014/main" id="{237BC4B5-6C3E-2356-9241-4F0FF8905B0D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9524351" y="16477861"/>
            <a:ext cx="750796" cy="2038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155" name="AutoShape 6">
            <a:extLst>
              <a:ext uri="{FF2B5EF4-FFF2-40B4-BE49-F238E27FC236}">
                <a16:creationId xmlns:a16="http://schemas.microsoft.com/office/drawing/2014/main" id="{57B15E1B-5159-D5C2-0877-3C046D50913E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9535899" y="15908036"/>
            <a:ext cx="801911" cy="420580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EC2AA70E-C66C-94DE-AD70-B138C018D3EA}"/>
                  </a:ext>
                </a:extLst>
              </p:cNvPr>
              <p:cNvSpPr txBox="1"/>
              <p:nvPr/>
            </p:nvSpPr>
            <p:spPr>
              <a:xfrm>
                <a:off x="9095296" y="15674911"/>
                <a:ext cx="52333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GB" b="0" dirty="0"/>
              </a:p>
              <a:p>
                <a:r>
                  <a:rPr lang="en-GB" dirty="0"/>
                  <a:t> …</a:t>
                </a:r>
                <a:endParaRPr lang="en-GB" b="0" dirty="0"/>
              </a:p>
            </p:txBody>
          </p:sp>
        </mc:Choice>
        <mc:Fallback xmlns="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EC2AA70E-C66C-94DE-AD70-B138C018D3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5296" y="15674911"/>
                <a:ext cx="523335" cy="646331"/>
              </a:xfrm>
              <a:prstGeom prst="rect">
                <a:avLst/>
              </a:prstGeom>
              <a:blipFill>
                <a:blip r:embed="rId15"/>
                <a:stretch>
                  <a:fillRect b="-156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7" name="AutoShape 6">
            <a:extLst>
              <a:ext uri="{FF2B5EF4-FFF2-40B4-BE49-F238E27FC236}">
                <a16:creationId xmlns:a16="http://schemas.microsoft.com/office/drawing/2014/main" id="{7EC4252B-6578-C88E-902D-B8763697954A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9536882" y="16631181"/>
            <a:ext cx="800927" cy="427019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68D5BBB0-CD85-2EAC-BAFA-9D4682B981F6}"/>
                  </a:ext>
                </a:extLst>
              </p:cNvPr>
              <p:cNvSpPr txBox="1"/>
              <p:nvPr/>
            </p:nvSpPr>
            <p:spPr>
              <a:xfrm>
                <a:off x="9099758" y="16249196"/>
                <a:ext cx="52333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GB" b="0" dirty="0"/>
              </a:p>
              <a:p>
                <a:r>
                  <a:rPr lang="en-GB" b="0" dirty="0"/>
                  <a:t> …</a:t>
                </a:r>
              </a:p>
            </p:txBody>
          </p:sp>
        </mc:Choice>
        <mc:Fallback xmlns=""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68D5BBB0-CD85-2EAC-BAFA-9D4682B981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9758" y="16249196"/>
                <a:ext cx="523335" cy="646331"/>
              </a:xfrm>
              <a:prstGeom prst="rect">
                <a:avLst/>
              </a:prstGeom>
              <a:blipFill>
                <a:blip r:embed="rId16"/>
                <a:stretch>
                  <a:fillRect b="-13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1A547BD7-E712-CFC9-ECF4-DEFCB10319FA}"/>
                  </a:ext>
                </a:extLst>
              </p:cNvPr>
              <p:cNvSpPr txBox="1"/>
              <p:nvPr/>
            </p:nvSpPr>
            <p:spPr>
              <a:xfrm>
                <a:off x="9087667" y="16827490"/>
                <a:ext cx="52333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endParaRPr lang="en-GB" b="0" dirty="0"/>
              </a:p>
            </p:txBody>
          </p:sp>
        </mc:Choice>
        <mc:Fallback xmlns=""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1A547BD7-E712-CFC9-ECF4-DEFCB10319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7667" y="16827490"/>
                <a:ext cx="523335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2" name="Oval 161">
                <a:extLst>
                  <a:ext uri="{FF2B5EF4-FFF2-40B4-BE49-F238E27FC236}">
                    <a16:creationId xmlns:a16="http://schemas.microsoft.com/office/drawing/2014/main" id="{1F502CE5-1EB6-2EEC-A6FE-C628EFF59274}"/>
                  </a:ext>
                </a:extLst>
              </p:cNvPr>
              <p:cNvSpPr/>
              <p:nvPr/>
            </p:nvSpPr>
            <p:spPr>
              <a:xfrm>
                <a:off x="10286573" y="16278923"/>
                <a:ext cx="416903" cy="416903"/>
              </a:xfrm>
              <a:prstGeom prst="ellipse">
                <a:avLst/>
              </a:prstGeom>
              <a:noFill/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2" name="Oval 161">
                <a:extLst>
                  <a:ext uri="{FF2B5EF4-FFF2-40B4-BE49-F238E27FC236}">
                    <a16:creationId xmlns:a16="http://schemas.microsoft.com/office/drawing/2014/main" id="{1F502CE5-1EB6-2EEC-A6FE-C628EFF592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86573" y="16278923"/>
                <a:ext cx="416903" cy="416903"/>
              </a:xfrm>
              <a:prstGeom prst="ellipse">
                <a:avLst/>
              </a:prstGeom>
              <a:blipFill>
                <a:blip r:embed="rId18"/>
                <a:stretch>
                  <a:fillRect/>
                </a:stretch>
              </a:blipFill>
              <a:ln w="635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3" name="AutoShape 6">
            <a:extLst>
              <a:ext uri="{FF2B5EF4-FFF2-40B4-BE49-F238E27FC236}">
                <a16:creationId xmlns:a16="http://schemas.microsoft.com/office/drawing/2014/main" id="{14ACD14A-0CCF-B0A3-0317-B717E38BB76B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0726830" y="16477947"/>
            <a:ext cx="339154" cy="0"/>
          </a:xfrm>
          <a:prstGeom prst="straightConnector1">
            <a:avLst/>
          </a:prstGeom>
          <a:noFill/>
          <a:ln w="3175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7" name="TextBox 166">
                <a:extLst>
                  <a:ext uri="{FF2B5EF4-FFF2-40B4-BE49-F238E27FC236}">
                    <a16:creationId xmlns:a16="http://schemas.microsoft.com/office/drawing/2014/main" id="{92E93507-5135-86AD-D8E2-4BB0DB2E6456}"/>
                  </a:ext>
                </a:extLst>
              </p:cNvPr>
              <p:cNvSpPr txBox="1"/>
              <p:nvPr/>
            </p:nvSpPr>
            <p:spPr>
              <a:xfrm>
                <a:off x="11032606" y="16293195"/>
                <a:ext cx="63834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7" name="TextBox 166">
                <a:extLst>
                  <a:ext uri="{FF2B5EF4-FFF2-40B4-BE49-F238E27FC236}">
                    <a16:creationId xmlns:a16="http://schemas.microsoft.com/office/drawing/2014/main" id="{92E93507-5135-86AD-D8E2-4BB0DB2E64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32606" y="16293195"/>
                <a:ext cx="638344" cy="369332"/>
              </a:xfrm>
              <a:prstGeom prst="rect">
                <a:avLst/>
              </a:prstGeom>
              <a:blipFill>
                <a:blip r:embed="rId19"/>
                <a:stretch>
                  <a:fillRect t="-13793" r="-3846" b="-17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813E2DC-8658-8F77-716D-3D161704E3D3}"/>
                  </a:ext>
                </a:extLst>
              </p:cNvPr>
              <p:cNvSpPr txBox="1"/>
              <p:nvPr/>
            </p:nvSpPr>
            <p:spPr>
              <a:xfrm>
                <a:off x="12010103" y="14419805"/>
                <a:ext cx="63834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813E2DC-8658-8F77-716D-3D161704E3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10103" y="14419805"/>
                <a:ext cx="638344" cy="369332"/>
              </a:xfrm>
              <a:prstGeom prst="rect">
                <a:avLst/>
              </a:prstGeom>
              <a:blipFill>
                <a:blip r:embed="rId20"/>
                <a:stretch>
                  <a:fillRect t="-13333" r="-3846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202039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31469</TotalTime>
  <Words>572</Words>
  <Application>Microsoft Macintosh PowerPoint</Application>
  <PresentationFormat>Custom</PresentationFormat>
  <Paragraphs>358</Paragraphs>
  <Slides>11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Avenir Book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Michael Norman</cp:lastModifiedBy>
  <cp:revision>32</cp:revision>
  <dcterms:created xsi:type="dcterms:W3CDTF">2023-03-23T15:44:16Z</dcterms:created>
  <dcterms:modified xsi:type="dcterms:W3CDTF">2023-07-17T12:33:02Z</dcterms:modified>
</cp:coreProperties>
</file>